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31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6.png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4.xml"/><Relationship Id="rId4" Type="http://schemas.openxmlformats.org/officeDocument/2006/relationships/slide" Target="slide1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6.png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6.png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image" Target="../media/image6.png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3.xml"/><Relationship Id="rId4" Type="http://schemas.openxmlformats.org/officeDocument/2006/relationships/slide" Target="slide2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image" Target="../media/image6.png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6.xml"/><Relationship Id="rId4" Type="http://schemas.openxmlformats.org/officeDocument/2006/relationships/slide" Target="slide2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image" Target="../media/image6.png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29.xml"/><Relationship Id="rId4" Type="http://schemas.openxmlformats.org/officeDocument/2006/relationships/slide" Target="slide3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2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7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5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image" Target="../media/image6.png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image" Target="../media/image6.png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5.xml"/><Relationship Id="rId4" Type="http://schemas.openxmlformats.org/officeDocument/2006/relationships/slide" Target="slide3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image" Target="../media/image6.png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38.xml"/><Relationship Id="rId4" Type="http://schemas.openxmlformats.org/officeDocument/2006/relationships/slide" Target="slide3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3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6.png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1.xml"/><Relationship Id="rId4" Type="http://schemas.openxmlformats.org/officeDocument/2006/relationships/slide" Target="slide4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9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image" Target="../media/image6.png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4.xml"/><Relationship Id="rId4" Type="http://schemas.openxmlformats.org/officeDocument/2006/relationships/slide" Target="slide4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13" Type="http://schemas.openxmlformats.org/officeDocument/2006/relationships/image" Target="../media/image6.png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image" Target="../media/image6.png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0.xml"/><Relationship Id="rId4" Type="http://schemas.openxmlformats.org/officeDocument/2006/relationships/slide" Target="slide51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4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image" Target="../media/image6.png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3.xml"/><Relationship Id="rId4" Type="http://schemas.openxmlformats.org/officeDocument/2006/relationships/slide" Target="slide54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13" Type="http://schemas.openxmlformats.org/officeDocument/2006/relationships/image" Target="../media/image6.png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6.xml"/><Relationship Id="rId4" Type="http://schemas.openxmlformats.org/officeDocument/2006/relationships/slide" Target="slide57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4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image" Target="../media/image6.png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59.xml"/><Relationship Id="rId4" Type="http://schemas.openxmlformats.org/officeDocument/2006/relationships/slide" Target="slide60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57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13" Type="http://schemas.openxmlformats.org/officeDocument/2006/relationships/image" Target="../media/image6.png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2.xml"/><Relationship Id="rId4" Type="http://schemas.openxmlformats.org/officeDocument/2006/relationships/slide" Target="slide63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0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4.xml"/><Relationship Id="rId13" Type="http://schemas.openxmlformats.org/officeDocument/2006/relationships/image" Target="../media/image6.png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5.xml"/><Relationship Id="rId4" Type="http://schemas.openxmlformats.org/officeDocument/2006/relationships/slide" Target="slide66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13" Type="http://schemas.openxmlformats.org/officeDocument/2006/relationships/image" Target="../media/image6.png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68.xml"/><Relationship Id="rId4" Type="http://schemas.openxmlformats.org/officeDocument/2006/relationships/slide" Target="slide69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0.xml"/><Relationship Id="rId13" Type="http://schemas.openxmlformats.org/officeDocument/2006/relationships/image" Target="../media/image6.png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1.xml"/><Relationship Id="rId4" Type="http://schemas.openxmlformats.org/officeDocument/2006/relationships/slide" Target="slide7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9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3.xml"/><Relationship Id="rId13" Type="http://schemas.openxmlformats.org/officeDocument/2006/relationships/image" Target="../media/image6.png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4.xml"/><Relationship Id="rId4" Type="http://schemas.openxmlformats.org/officeDocument/2006/relationships/slide" Target="slide75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13" Type="http://schemas.openxmlformats.org/officeDocument/2006/relationships/image" Target="../media/image6.png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77.xml"/><Relationship Id="rId4" Type="http://schemas.openxmlformats.org/officeDocument/2006/relationships/slide" Target="slide78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8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75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4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2915816" y="2877716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Zwakke 2 openingen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rgbClr val="244D10"/>
                </a:solidFill>
                <a:latin typeface="Copperplate Gothic Light" panose="020E0507020206020404" pitchFamily="34" charset="0"/>
              </a:rPr>
              <a:t>Blackwood</a:t>
            </a:r>
            <a:endParaRPr lang="nl-NL" sz="2000" dirty="0">
              <a:solidFill>
                <a:srgbClr val="244D10"/>
              </a:solidFill>
              <a:latin typeface="Copperplate Gothic Light" panose="020E05070202060204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Antwoorden 0-3, 1-4,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Heren gestroomlijnd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3 - Bieden </a:t>
            </a:r>
            <a:b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2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e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 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88D9780-B946-4794-8F8B-80410238B306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nu dat uw partner minimaal een 4-harten heeft en minimaal 6 punten. Dat kan natuurlijk veel meer zijn. Misschien heeft uw partner ook nog een 4-kaart schoppen. Wie zal het zeggen.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weet u nu wat u moet bieden. Hoop ik.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DAA29811-266B-4C0F-9E8E-93F29AD41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141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93EB3979-11E1-48D9-81F5-865678A2180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E1957C00-D84B-443D-A091-C1CD9D7CE1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38C02727-59DE-4324-B4EC-CB8C31C37F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0833775-F3FE-4111-92D8-FB0B04D8F0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3D54D393-E07A-4302-81AE-FD3CD26990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0E3DCF69-8C39-4B5C-9522-25DFC043CC8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79A22C6-6B7C-45DF-A391-FDE32A75B391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317ABDD-05E7-49C0-A26D-1B0B6DBE473C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3A0AC11-DAC2-4065-BD38-7C988EA89944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4E9C6587-D70B-4A06-99A7-0F09592BB2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7B6A0B8-BF94-4E73-94BC-E014B2892F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87EDFE13-D5A5-4A3C-ACF0-20E2DC248FD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D51EED8-D0CA-4932-9823-2D5019F1FDF0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Biedt uw hoge 4-kaart. Uw partner kan daar ook een 4-kaart in hebben en hij heeft “minimaal” 6 punten.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889D03-AE9A-4BF9-817E-0F95AA07ECF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sp>
        <p:nvSpPr>
          <p:cNvPr id="16" name="Rond diagonale hoek rechthoek 17">
            <a:extLst>
              <a:ext uri="{FF2B5EF4-FFF2-40B4-BE49-F238E27FC236}">
                <a16:creationId xmlns:a16="http://schemas.microsoft.com/office/drawing/2014/main" id="{3477D1CB-36A4-49AA-9D6C-E6D9A600961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1A0B68-0DAE-4E6E-B1F9-88E61E56BA0B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A31464F-DF86-44D4-B2E4-FEC887845408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A8E7028-1084-4AE8-A3E5-5DBF8BB5555B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6A52EFD5-0425-4146-A41C-43E37F7DBE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3200" y="2077200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9CF631A-B9E3-4D27-B7EE-D290578EBC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C2BBB913-CFB7-4018-B849-38A9F06DF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141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2DEFE9AC-F8AD-49FE-AF29-2EF90097B45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7C4A200F-D518-4C47-82A6-3015DBE0F6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BF6CDA0-79DD-487A-AB3F-8752300794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2250C2EB-3EA3-4012-AC18-A3D281DEFA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E8E9BF1E-A2BA-4A04-8D78-A3384613AD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8EEEBFE4-1500-4B39-97D8-51340E82DC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771F4D78-80DE-4161-81EE-43FC79D0A4C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CA51BD6-7E9F-4808-B53C-0660C51EBE50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0F7509B-92EE-4045-AF46-5AC55599C72E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D932A32-5A32-47C3-A97A-45378B86F979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B42CE4A6-E594-429A-959A-42109F3568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274F8DA6-89D5-4830-89EC-3A24CB8CD0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A1AC2D4D-D462-411E-9898-257F274E0D3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9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9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10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0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8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8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8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8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CF1B3822-586A-4F7D-8C60-AE95BC3CB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7080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0250C9FF-01F1-4EDA-BB27-DDB77893B7D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5381C0D4-5C01-4111-9824-5EB7DF5D60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9B1130FD-CE51-4503-9612-6EE9F27BAD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7093329B-FD40-4516-8E75-2ECEBED8A0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5E595FDD-78CE-414B-9BBB-DE2880F906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94" name="Rond diagonale hoek rechthoek 17">
            <a:extLst>
              <a:ext uri="{FF2B5EF4-FFF2-40B4-BE49-F238E27FC236}">
                <a16:creationId xmlns:a16="http://schemas.microsoft.com/office/drawing/2014/main" id="{56CF1EC7-5067-440D-A4C5-46758E9C495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5" name="Tekstvak 194">
            <a:extLst>
              <a:ext uri="{FF2B5EF4-FFF2-40B4-BE49-F238E27FC236}">
                <a16:creationId xmlns:a16="http://schemas.microsoft.com/office/drawing/2014/main" id="{3AD798EC-8506-4EC4-8F95-21FE7CD150A2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70BA8F1B-2376-4D76-9440-42A0E939BADB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BBD198B3-C2B4-4567-BE80-4F1FC0871DB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9DBF3637-7F57-4209-B9FF-B6A1E66D24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F000BB53-C838-440E-BF87-E42607E4A8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90AEEEB2-EC1A-411C-ADEE-2ADCC8AA7DA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C3AD4C-710D-4B25-8160-8DF92BDFE051}"/>
              </a:ext>
            </a:extLst>
          </p:cNvPr>
          <p:cNvSpPr txBox="1"/>
          <p:nvPr/>
        </p:nvSpPr>
        <p:spPr>
          <a:xfrm>
            <a:off x="3077285" y="31248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kunt uw hand nu mooi omschrijven door uw 2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kleur te bieden. Het schoppen bod van uw partner belooft minimaal 6 punten en minimaal een 4-kaart schoppen.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kunt de schoppen niet steunen en mag ook geen Sans Atout bieden, omdat u dan foute informatie geeft, over uw hand.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ED3E8B5C-357D-4F71-A066-5B0DF0B5B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837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5AC7E975-7D7E-444B-B3AB-769DB86F738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4B039D83-7DC6-4822-8121-FD148E5F70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72EA13A-FED3-4BC2-AAE2-25A99AA721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DC54111-589B-4C55-AB68-ED72FD6773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DEEC8335-64E0-4C64-8DF6-CB1F85D82EF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D5BB0F7C-261D-444D-9D70-85110601A6B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D3A8B7EA-F895-4CA8-9BE3-60799B70D0AB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447C170-A89B-4151-979A-51047EE22E21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D3757B7-1C37-4A6B-9EEB-0A31421B7660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5C79F910-0BA6-43CE-889D-C941592DA5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86C36823-E9B8-4015-89FA-4C3A15966C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2811C25B-59C9-4B78-A157-B4A645A04C2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8673A0D-1ECD-447E-B552-60A80BF2BA33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de 12 punten, even laten horen dat u nog een biedbare kleur heeft.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55C2874-AFC8-479A-818B-A2A8EB3F274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990F151D-F6BC-4560-AA06-AE541B134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837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9E598EA3-3E97-4FB9-B769-61DAF852B7F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D9CD98C-0090-47A0-A5F1-D80D0AAB63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4488F6F9-AEE1-46E9-AA3D-5D865F9852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7AE5D37-DD77-43C1-9A8A-46D29DBEE0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4B5AA60A-782B-42D3-A58C-6205922DE4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03EDE148-CC73-4E7D-9CD3-02A5A3C123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3C8278EF-8C17-4A27-BD7D-7B53AA2B795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983591C-26A7-4E86-B0DF-D12369D4BFD1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780C581-EC12-4BCD-A4CA-1DA42E3355A9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06CA76B-2E56-447C-9F78-040F1B1B0BD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B2B92C77-3AD6-4A5C-8D6B-CBBD0C3FEA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626020DA-B452-4210-AF22-61DB9D24AF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1128472E-FAF9-4EE7-8CF7-D2A147EAFE2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0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3" name="Rond diagonale hoek rechthoek 17">
            <a:extLst>
              <a:ext uri="{FF2B5EF4-FFF2-40B4-BE49-F238E27FC236}">
                <a16:creationId xmlns:a16="http://schemas.microsoft.com/office/drawing/2014/main" id="{2DD0CF4F-BC18-434E-A7AD-2378DE179CA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4" name="Tekstvak 183">
            <a:extLst>
              <a:ext uri="{FF2B5EF4-FFF2-40B4-BE49-F238E27FC236}">
                <a16:creationId xmlns:a16="http://schemas.microsoft.com/office/drawing/2014/main" id="{46C7B073-C917-40E0-BAD6-B252D9EA293C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86" name="Tekstvak 185">
            <a:extLst>
              <a:ext uri="{FF2B5EF4-FFF2-40B4-BE49-F238E27FC236}">
                <a16:creationId xmlns:a16="http://schemas.microsoft.com/office/drawing/2014/main" id="{56C5D9D6-A706-42CD-B3D8-2167C4E5B5CB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88" name="Tekstvak 187">
            <a:extLst>
              <a:ext uri="{FF2B5EF4-FFF2-40B4-BE49-F238E27FC236}">
                <a16:creationId xmlns:a16="http://schemas.microsoft.com/office/drawing/2014/main" id="{51DFBC04-300C-4A6E-817F-C99F4B6B809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graphicFrame>
        <p:nvGraphicFramePr>
          <p:cNvPr id="189" name="Tabel 188">
            <a:extLst>
              <a:ext uri="{FF2B5EF4-FFF2-40B4-BE49-F238E27FC236}">
                <a16:creationId xmlns:a16="http://schemas.microsoft.com/office/drawing/2014/main" id="{79F1105C-7F67-4A34-893C-F7D2A5036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978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90" name="Rechthoek 189">
            <a:extLst>
              <a:ext uri="{FF2B5EF4-FFF2-40B4-BE49-F238E27FC236}">
                <a16:creationId xmlns:a16="http://schemas.microsoft.com/office/drawing/2014/main" id="{9E95E0B5-5DB9-4408-B55E-D95F8597FD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91" name="Afbeelding 190">
            <a:extLst>
              <a:ext uri="{FF2B5EF4-FFF2-40B4-BE49-F238E27FC236}">
                <a16:creationId xmlns:a16="http://schemas.microsoft.com/office/drawing/2014/main" id="{8D1D9DC4-C113-4B82-8D1F-4025F0EF5C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extLst>
              <a:ext uri="{FF2B5EF4-FFF2-40B4-BE49-F238E27FC236}">
                <a16:creationId xmlns:a16="http://schemas.microsoft.com/office/drawing/2014/main" id="{FBA4E949-BC63-43B9-B5D0-314597DE2B8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extLst>
              <a:ext uri="{FF2B5EF4-FFF2-40B4-BE49-F238E27FC236}">
                <a16:creationId xmlns:a16="http://schemas.microsoft.com/office/drawing/2014/main" id="{68DBC7A8-4A4A-4751-B533-BB6A86881B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94" name="Afbeelding 193">
            <a:extLst>
              <a:ext uri="{FF2B5EF4-FFF2-40B4-BE49-F238E27FC236}">
                <a16:creationId xmlns:a16="http://schemas.microsoft.com/office/drawing/2014/main" id="{B3AE1CFF-8D1F-44A4-BD69-A42B195BF9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D460F1D5-738D-41ED-B4D9-397B61365F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77200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C91D78B7-4E66-45D2-A274-933E446BA5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37BB6EA0-318D-42CA-8788-7ECCC18518D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EFA2BD-6B0A-4A68-912C-599F4BFE74F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Niet de schoppen steunen. Uw partner biedt minimaal een 4-kaart. En Sans Atout is ook niet goed.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nog wat te vertellen over uw hand.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4BE50BC7-7837-4D07-90BF-7E7ABFF9B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063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BC53C874-B2AA-48D2-B687-351FC614460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454C2B82-4347-4028-9DBD-3910A82A6C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11879075-EC08-4803-A7EE-D7C70B3881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30B73558-B8EB-4075-AD2D-C4A63D03DE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0631779D-8DDE-45F4-A238-EA96659A05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8F27ADBA-7937-4A6A-BC4A-03894191485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0607AEB-0D6D-49F0-9492-13E5DCC31776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0492DBF3-C221-4684-8155-049C43FF34C1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44F9252-6B5F-4FDC-8B3D-49A11B31A50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91531DBD-AFC1-4B07-A0CF-B2DD7B9EF7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77200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9D08ECD-755B-4966-ADDE-A524398183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6167EA58-6171-47AF-96AE-03979B781C9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9A850C-8371-4BE5-8E0D-61D874D0CEA5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Omschrijf u hand altijd zo goed mogelijk. En dat heeft u gedaan door uw 4-kaart ruiten te bieden. Toppie!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5BE46F2-39BF-4219-BE83-65E1565DF5B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D8A00B96-BC2F-44CB-B2D6-E3C4026E7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0632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F4D8A895-8FA7-453D-A2C5-C4A8BA8521C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10B18D-10EC-49C9-90D3-3C88F88FA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CBEFACF9-462A-4521-8902-0402BEE718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49D88D1-E589-426F-9660-AF30F71166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B15E1BDE-0ED9-4ED4-8D27-9DFCBCCA77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1D6D64D7-6C58-4B46-A9A8-7F93221744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60D64F24-F51D-4B47-BCE0-512185ED561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A61220A-8559-4DC8-BB6B-8D7DD8747CB3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92A6C9F-E127-455D-A992-CA261FF24EC6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576007A8-BD1B-40EF-B5AF-EF45CAE8D8FF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3274FDC7-51EA-47E8-8543-2E047847FA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77200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C9ADD8AA-284E-49DD-916F-D79A4C3030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8" name="Tekstvak 37">
            <a:extLst>
              <a:ext uri="{FF2B5EF4-FFF2-40B4-BE49-F238E27FC236}">
                <a16:creationId xmlns:a16="http://schemas.microsoft.com/office/drawing/2014/main" id="{6BDC958D-101A-4938-8102-A4D1E9E1B34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0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0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8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0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0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81CD417-448D-433B-B957-9F753C7C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6958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FEE7288E-BF44-423C-86B6-F00B9568B29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D4400D79-420C-4453-A6C2-5590DAC9F1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671D95EF-F023-496E-BDC5-D42EB5CA5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C1815F9-E128-467B-8B48-92D4818B3C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5DF76BA-9851-4F05-A6DB-48D04A5921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7" name="Rond diagonale hoek rechthoek 17">
            <a:extLst>
              <a:ext uri="{FF2B5EF4-FFF2-40B4-BE49-F238E27FC236}">
                <a16:creationId xmlns:a16="http://schemas.microsoft.com/office/drawing/2014/main" id="{C8E6BA4B-B19F-4DA2-B568-18DD3D44A4D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9F81C266-E7BD-4FEA-9331-0921EFE662A0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80" name="Tekstvak 179">
            <a:extLst>
              <a:ext uri="{FF2B5EF4-FFF2-40B4-BE49-F238E27FC236}">
                <a16:creationId xmlns:a16="http://schemas.microsoft.com/office/drawing/2014/main" id="{A32F8335-BCDF-44D5-B4C2-FBF4701CD71C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     </a:t>
            </a:r>
          </a:p>
        </p:txBody>
      </p:sp>
      <p:sp>
        <p:nvSpPr>
          <p:cNvPr id="182" name="Tekstvak 181">
            <a:extLst>
              <a:ext uri="{FF2B5EF4-FFF2-40B4-BE49-F238E27FC236}">
                <a16:creationId xmlns:a16="http://schemas.microsoft.com/office/drawing/2014/main" id="{1C99E383-3E47-416D-A5A1-9A87F1B9E33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5D03A6F-0DE7-4127-84EC-F9C2A6118A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065603D3-3BB5-4207-B36E-C8FD9BB757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EC89F0-BE66-4EE2-85F5-71E62FA6986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kunt hier kiezen uit twee biedingen.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Ik hoop dat u ziet welke.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kleine tip: U heeft een 6-kaart en een 4-kaart.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0259E154-42E4-446B-85FB-FF1E42C3A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544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63F0EE97-3849-4B45-95F0-1FDC9CD6058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0EA4FF97-CD10-44F4-AA9B-6867BA48B8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DABB16E-7EDC-483F-B6E1-D991232323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5F205CC2-225D-47D0-A156-A32E27689F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4DF93594-69EF-4E2A-8CB3-CC9BB8A5EF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F4597137-0079-432B-972A-5F9C81329CF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6482DF04-A451-4BE4-909B-22EB696F6E40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49CDD36-F25F-4ADF-B09E-C693FE09F963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     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DD22067-5E40-483C-B79F-235F5D8EE0D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D0F17D46-B007-46E3-8A45-27A243FB13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6BB630DA-068E-49A5-AB7A-B19D6BF7F9F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Mijn 2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e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 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420F940-A0EB-4A67-BBFA-2CD7F5F9936A}"/>
              </a:ext>
            </a:extLst>
          </p:cNvPr>
          <p:cNvSpPr txBox="1"/>
          <p:nvPr/>
        </p:nvSpPr>
        <p:spPr>
          <a:xfrm>
            <a:off x="2195736" y="589091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C1F3D53-C2DE-4B71-9735-3EE83E4A2B2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C2C28E-4603-41C7-970A-39AF8059FB8B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Komt niet zo vaak voor, dat twee biedingen goed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het spelletje heet niet voor niets “Bridge”.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Op alle afspraken bestaat een uitzondering.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dit is er eentje van.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9807D5-61DD-4B8A-A601-F9AB8B7D74B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    / 2  </a:t>
            </a:r>
          </a:p>
        </p:txBody>
      </p:sp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47AC2F5B-CF12-42D1-AFCB-FC3CA532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5448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55AC1AE0-CE57-4CDE-BF40-5DFE3EDD7E8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AB49156D-DC9B-4733-A2A1-84794D1888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7B57017D-DB89-411E-8DEE-CB88DFCDC9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8CDFC60E-B783-4144-BBEE-70EC2CF9A5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67727FAF-FADB-4697-968A-A6EEDD49F3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D9F25B0-D130-4908-9DF6-0D3833007C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DC0E0D0C-09F5-4EDC-9347-68369E9CC7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5593" y="3204000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3023BC7C-0F13-4E00-88C0-62E96A00A71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DEF7B01-163E-4A96-99F4-CD0027B8CC62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05CFFD0-FB63-4706-90A2-858BF930FCED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     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385F0C0C-BE77-43E9-BA96-240023059943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1012FCE3-A7CD-4D82-BECB-9D65BB8D17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A3B896C3-4635-4E03-9E1F-9D52EC1A56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9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9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8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10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8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8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8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8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8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8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8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8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8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29" name="Tabel 128">
            <a:extLst>
              <a:ext uri="{FF2B5EF4-FFF2-40B4-BE49-F238E27FC236}">
                <a16:creationId xmlns:a16="http://schemas.microsoft.com/office/drawing/2014/main" id="{5154A576-3DB5-4F5A-84D2-3BF86693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425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0" name="Rechthoek 129">
            <a:extLst>
              <a:ext uri="{FF2B5EF4-FFF2-40B4-BE49-F238E27FC236}">
                <a16:creationId xmlns:a16="http://schemas.microsoft.com/office/drawing/2014/main" id="{ECB5743C-9AC2-4DD9-8591-AFA808975E9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8E291167-FE70-4D0F-AE63-0AFEE37478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B5C9FA-16D5-4FE9-AE39-4271289973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49814360-6677-4B91-8B9B-8BF5556B1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07AB77F2-EA6B-45B4-82BE-1661C36BF1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3" name="Rond diagonale hoek rechthoek 17">
            <a:extLst>
              <a:ext uri="{FF2B5EF4-FFF2-40B4-BE49-F238E27FC236}">
                <a16:creationId xmlns:a16="http://schemas.microsoft.com/office/drawing/2014/main" id="{03C18B83-42BB-4628-B76B-0665772EE66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741F6142-683B-4638-A2B7-166B2BBA4B4F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68" name="Tekstvak 167">
            <a:extLst>
              <a:ext uri="{FF2B5EF4-FFF2-40B4-BE49-F238E27FC236}">
                <a16:creationId xmlns:a16="http://schemas.microsoft.com/office/drawing/2014/main" id="{BC825A2A-2B8D-47F7-A9B2-7453DE6C09E5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69" name="Tekstvak 168">
            <a:extLst>
              <a:ext uri="{FF2B5EF4-FFF2-40B4-BE49-F238E27FC236}">
                <a16:creationId xmlns:a16="http://schemas.microsoft.com/office/drawing/2014/main" id="{A2473FA6-CE18-4B58-8614-3115952B2FE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B765CB75-442F-461B-A301-FCD9DEFC0C4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D009C3CE-D0C5-4F09-A28D-2C9D751E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CF1622FF-71F2-4926-A60F-9A5944C05A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02848F0-1B99-4E26-9F32-9A770F5EE2E7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schoppen bod van uw partner geeft minimaal een 4-kaart schoppen aan. Die kunt u nog niet steunen.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 harten biedt, dan biedt u reverse en dat belooft 16+ punten.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CD4D653C-001A-48D5-BF25-0B794D716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386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C8041B6C-9208-49CA-8CD7-1A3A32F7E43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A15956FD-AA03-4D90-9BDA-1D835646DB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138C7490-A007-475A-B35E-CCABC56716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2271CCC4-9A4C-4677-B567-91B4F8C359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B1B1CBE8-2822-42CA-ACD4-16869BAEB1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39B2970C-1D48-4D2E-B049-B6861C084A5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FF87400-0354-487D-81AD-AB7A0F59EB67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CDB5F33A-593D-4142-AA7D-38A908C39F2C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AD52B168-DDCA-45DA-BE2F-5DBA9E8378BE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9DFD9073-6B10-47DB-B9CC-5CE26008E2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4CDC2E6D-E760-4DA8-9B77-B8CC575657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FE7C5382-EC2D-4352-B765-A11FAF14D42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D69CEB1-825D-4797-8EC0-65DDCC13066E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 zo. U kunt de schoppen niet steunen en kunt de harten niet bieden, omdat dat reverse zou zijn.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Blijft er dus alleen 1 San Atout over.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2F46422-F5C0-430A-9331-001A52C6D7A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485E9408-BEA3-4F66-B40D-2897E0823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386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4" name="Rechthoek 23">
            <a:extLst>
              <a:ext uri="{FF2B5EF4-FFF2-40B4-BE49-F238E27FC236}">
                <a16:creationId xmlns:a16="http://schemas.microsoft.com/office/drawing/2014/main" id="{EC154340-4393-42D5-82A4-5DDF0CFFFFA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A11DB227-26DC-4B0A-B12F-A6F4ED436F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29E33F5-EB3D-4131-9389-5E6B834961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AC43842-3347-4CF3-829F-E395D40B40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82AAA130-F4FF-4C09-8F4B-44C7E3F224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AE8121D1-F2BB-47D9-A3F0-54B68B8FA0E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3939D8A-FD5C-4BF9-AF83-E6DFFF63C124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739A446-DA63-4463-A6F0-C79200FCAA91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DCA5807D-F2F0-4C28-9EFF-37D4A97A579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74A2EF23-DCC1-49DE-998B-3C3C5C2331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76FBCE08-6ADA-4E17-9835-C12BB381AD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1C8F5BBC-2D3B-47D4-94FC-CFB7C9471C8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0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5D4C7E58-CEBF-4BFA-A6D2-ED4A19AA8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987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76193356-71CF-4D00-BCA2-D87D48FC438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C893D1F-1CD0-42BA-B540-1204FA838CC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B82E54F-B234-457A-AE23-5FB69057F1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9FE51176-0883-4C58-84EE-492989E84C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41CA4C3B-79C4-43BF-92AA-7F5E42F9D7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7" name="Rond diagonale hoek rechthoek 17">
            <a:extLst>
              <a:ext uri="{FF2B5EF4-FFF2-40B4-BE49-F238E27FC236}">
                <a16:creationId xmlns:a16="http://schemas.microsoft.com/office/drawing/2014/main" id="{2B13C012-9B5E-4F61-887C-A736E347C2B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B9DF66F0-FE3F-4810-8394-63C8152B3288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9" name="Tekstvak 178">
            <a:extLst>
              <a:ext uri="{FF2B5EF4-FFF2-40B4-BE49-F238E27FC236}">
                <a16:creationId xmlns:a16="http://schemas.microsoft.com/office/drawing/2014/main" id="{1A648499-33B9-4453-A31A-13D716A7C8C6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80" name="Tekstvak 179">
            <a:extLst>
              <a:ext uri="{FF2B5EF4-FFF2-40B4-BE49-F238E27FC236}">
                <a16:creationId xmlns:a16="http://schemas.microsoft.com/office/drawing/2014/main" id="{F265A52A-4D6E-4E01-9E3F-5890779027D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1A9135B5-83DD-4D87-909A-514376367A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extLst>
              <a:ext uri="{FF2B5EF4-FFF2-40B4-BE49-F238E27FC236}">
                <a16:creationId xmlns:a16="http://schemas.microsoft.com/office/drawing/2014/main" id="{34D404FF-C0D1-4A39-BA7F-C0DDD268AA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758D690C-6589-4E3D-8C26-E5A77B8CF15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E690850-42C8-4E48-A118-41803FBCD9D7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Ook met deze hand kunt u de schoppen van uw partner niet steunen. Hij biedt een 4-kaart schoppen.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andere kleur kunt u met uw 3343 verdeling ook niet bieden en 1 Sans Atout belooft 12 t/m 14 punten.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Geen 15 punten. Dan had u met 1 Sans Atout geopend.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38BF138B-14E6-4744-82F3-A2C7960A2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300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117FF22C-1ECC-44EF-8A8D-6F402255531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1730717-4615-46C2-B8DA-64CB98074D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ABE268C-98C7-4ECE-A3FD-AA7252A3B7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1E7F31D8-6432-4F40-8C9A-60D65ECB61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22E0DB1-9CDB-404C-8ADB-F5B030314B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C94CED13-5925-400F-ADEA-D9831B7C4A3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118BCDC-6122-43D9-95D8-0A7B30F0A60B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F6938E0-F0A1-4E74-9DDB-BCB4B679683E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0B3D13E2-16AB-4237-9A42-BE69C56E154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7F548601-197C-456F-AE8D-F22ADAD6A9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A03A65FB-BC42-412E-9ECD-BD27A2A40D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21706402-0ED9-4F3A-9AB0-4B4F537BE6D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A1790F1-988B-4A09-955F-50495A27B93D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 onderzoeken of er een manche in zit.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Wij horen zo dadelijk wel of dat zo is.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Trouwens uw 2 Sans Atout belooft 18 of 19 punten.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756A79-9FB7-4806-9CCD-09EEC99B309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6B580E25-7F5F-4B48-8738-44FFDADF6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300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4E0542A-98C7-471A-AF16-53B543E22E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C8FFB90-D779-48BF-8663-25E758E11A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2DB2427-9FAE-46A6-8532-E861441568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9830711-5D89-4D83-B040-0687AE6F57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B17DB17-389E-40A8-A91B-9DEFD0138B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2EF1B179-B7C6-44E2-A834-087B26AD1B65}"/>
              </a:ext>
            </a:extLst>
          </p:cNvPr>
          <p:cNvSpPr txBox="1"/>
          <p:nvPr/>
        </p:nvSpPr>
        <p:spPr>
          <a:xfrm>
            <a:off x="3024000" y="4951770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weet dat uw partner minimaal 6 punten heeft.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met 18 punten 2 Sans Atout. (Samen 24 punten)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met 19 punten 3 Sans Atout. (Samen 25 punten)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06FC35C-5BFF-44EF-9F3B-F8190585D909}"/>
              </a:ext>
            </a:extLst>
          </p:cNvPr>
          <p:cNvSpPr txBox="1"/>
          <p:nvPr/>
        </p:nvSpPr>
        <p:spPr>
          <a:xfrm>
            <a:off x="3024000" y="4592490"/>
            <a:ext cx="536021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1600" b="1" dirty="0"/>
              <a:t>Tip:</a:t>
            </a:r>
          </a:p>
        </p:txBody>
      </p:sp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E5FF3E73-5F55-4923-A0B7-8161289F0BE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69B4005-C7A5-4368-9183-60D7BA4DBB4F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1FF9CA40-FA89-4E6A-B2B0-ECA4E1B576FC}"/>
              </a:ext>
            </a:extLst>
          </p:cNvPr>
          <p:cNvSpPr txBox="1"/>
          <p:nvPr/>
        </p:nvSpPr>
        <p:spPr>
          <a:xfrm>
            <a:off x="4590000" y="1995300"/>
            <a:ext cx="2520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BC1B2A69-4205-4E01-AF04-DA7A3ABA874A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709AC5C7-A698-41B3-BD04-F759FC41BE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B2744658-4CC9-42D7-9951-A40B283D86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223BEE7A-4B2D-4C40-A83B-413A971BBD2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0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0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568B7EC-32F6-476F-BEDC-2458CC67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9408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7" name="Rechthoek 166">
            <a:extLst>
              <a:ext uri="{FF2B5EF4-FFF2-40B4-BE49-F238E27FC236}">
                <a16:creationId xmlns:a16="http://schemas.microsoft.com/office/drawing/2014/main" id="{CB45CC44-4E04-422B-A845-EF00426FD84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17339174-4040-4729-9D88-C025AFCED0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AD74DFD-5D8C-4636-91E8-64F9B28A11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4CE28E7-7E55-4BA7-AA0E-2602B253C9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8B8692ED-9B70-473A-BC96-93D1F1769D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2" name="Rond diagonale hoek rechthoek 17">
            <a:extLst>
              <a:ext uri="{FF2B5EF4-FFF2-40B4-BE49-F238E27FC236}">
                <a16:creationId xmlns:a16="http://schemas.microsoft.com/office/drawing/2014/main" id="{E13CB90A-6747-4844-BD43-F732D60A1C4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7E81B672-5464-4FB1-86B9-C2B79714B77D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5" name="Tekstvak 174">
            <a:extLst>
              <a:ext uri="{FF2B5EF4-FFF2-40B4-BE49-F238E27FC236}">
                <a16:creationId xmlns:a16="http://schemas.microsoft.com/office/drawing/2014/main" id="{93B210BC-187A-46B9-9556-35E3FF77017D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7389D481-8C05-483D-B199-B38F327F98B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4B9B535A-7CBC-4666-B363-2B93C870D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89" name="Tekstvak 88">
            <a:extLst>
              <a:ext uri="{FF2B5EF4-FFF2-40B4-BE49-F238E27FC236}">
                <a16:creationId xmlns:a16="http://schemas.microsoft.com/office/drawing/2014/main" id="{8069F421-1A47-4F2E-9F47-18F1960129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0A915AC-7589-4F95-BCD6-112F4DF49F16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schoppen herhalen kan niet.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 heeft u een 6-kaart voor nodig.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Zou u met de ruiten die u heeft, Sans Atout willen spelen?  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D958D1F-C47C-4909-9F06-E3051D0E0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358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895198E-967F-4981-A94E-314BB5C28B9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CA1A644-84F5-44BD-B867-590C847557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C2047A6-796C-48F7-93AB-27E2E43350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2F7BD5D-4EF3-4653-8AEF-D98D4EB48C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33231D8-36D6-4BB8-B9FD-3236B048A8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9D15DD33-B4EF-4099-BA3D-214E3BA1C21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7D56BD0-1600-48E3-881B-2147ECE7C604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2E6DB99-327F-4864-8851-311438AD3FFC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22DAC15A-EA86-4EE7-A0D5-469F2C52233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6D753388-792C-499E-B29F-6DE6866D78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864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EE38B88C-4AF2-4086-8075-39D02164EF0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894112E-E725-4D96-9540-7F58BBC546BD}"/>
              </a:ext>
            </a:extLst>
          </p:cNvPr>
          <p:cNvSpPr txBox="1"/>
          <p:nvPr/>
        </p:nvSpPr>
        <p:spPr>
          <a:xfrm>
            <a:off x="3023420" y="3578832"/>
            <a:ext cx="570600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Indien uw partner geen klaveren heeft, dan zal hij vermoedelijk ruiten hebben.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Want hij heeft maximaal een 2-kaart schoppen.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Mocht het zijn dat uw partner ook niks in de ruiten heeft, dan mag hij met een 2-kaart schoppen, 2 schoppen bieden.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8789731-B907-485A-B40C-095C2464AC6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F84937E-D85B-4AFD-8A1D-FB666E819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358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B85C9BF-857C-4B77-96DC-3EFFE7093B1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72E16FC-EC26-4A36-AFAB-80691EA185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65C80CD-9D60-45A0-BAC5-0163625619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4DD27FE-4C5E-4BE3-A013-D80E8A67D7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C5B7015-7DD5-4927-AF1D-1225697E2F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708A24B-3E9A-49A5-893A-A1ED7B95D5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E548E20B-8623-409A-B1A0-8EA6CBC5152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61EC64DF-29AB-4C1E-95BA-6D1B845A2910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C8AFE27-E54D-407A-A5C0-D77AB0FEE2D3}"/>
              </a:ext>
            </a:extLst>
          </p:cNvPr>
          <p:cNvSpPr txBox="1"/>
          <p:nvPr/>
        </p:nvSpPr>
        <p:spPr>
          <a:xfrm>
            <a:off x="4590000" y="1995300"/>
            <a:ext cx="25208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809D8019-C42B-4E0D-BD15-34718AF0FDB5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EC507E9C-98D8-4816-B109-5A515A542F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8640" y="2077200"/>
            <a:ext cx="213378" cy="213378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C2E611E6-3D18-4C1E-9DCD-5459F7CE5B7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26" name="Rechthoek 125">
            <a:hlinkClick r:id="rId7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7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7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7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7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7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7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7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7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7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7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7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7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7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7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7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7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7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7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9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7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7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7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7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7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7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7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7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7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7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7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7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8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7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7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9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7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7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7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7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7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7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7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7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7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8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7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8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7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7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7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7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7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7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7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7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7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7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7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7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7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7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7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7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7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7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7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9" name="Tabel 98">
            <a:extLst>
              <a:ext uri="{FF2B5EF4-FFF2-40B4-BE49-F238E27FC236}">
                <a16:creationId xmlns:a16="http://schemas.microsoft.com/office/drawing/2014/main" id="{2613DAC3-238D-479D-B0B8-6CD1D7ECA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4402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00" name="Rechthoek 99">
            <a:extLst>
              <a:ext uri="{FF2B5EF4-FFF2-40B4-BE49-F238E27FC236}">
                <a16:creationId xmlns:a16="http://schemas.microsoft.com/office/drawing/2014/main" id="{8ECE7708-660D-41B9-A690-86DC3BDDAF6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01" name="Afbeelding 100">
            <a:extLst>
              <a:ext uri="{FF2B5EF4-FFF2-40B4-BE49-F238E27FC236}">
                <a16:creationId xmlns:a16="http://schemas.microsoft.com/office/drawing/2014/main" id="{398BF092-18B9-473F-B115-D6ED81AB4A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43D6B1E-04CC-40DD-9F00-74B141CA4C8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7316C47-5F6E-4CB8-908F-F038049EB1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04" name="Afbeelding 103">
            <a:extLst>
              <a:ext uri="{FF2B5EF4-FFF2-40B4-BE49-F238E27FC236}">
                <a16:creationId xmlns:a16="http://schemas.microsoft.com/office/drawing/2014/main" id="{F957EA2C-0919-4DE5-98BC-A01B01D008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3" name="Rond diagonale hoek rechthoek 17">
            <a:extLst>
              <a:ext uri="{FF2B5EF4-FFF2-40B4-BE49-F238E27FC236}">
                <a16:creationId xmlns:a16="http://schemas.microsoft.com/office/drawing/2014/main" id="{4D9241F2-D7AB-46FE-8939-20BB3914CE8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B49FD52D-2177-4A4C-871C-4FBB96863F27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3381884F-7D86-4752-AE23-D9A110A47213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D49CF1C-9A88-4A4A-BC40-3F9B007586D0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9" name="Afbeelding 88">
            <a:extLst>
              <a:ext uri="{FF2B5EF4-FFF2-40B4-BE49-F238E27FC236}">
                <a16:creationId xmlns:a16="http://schemas.microsoft.com/office/drawing/2014/main" id="{6619FFC4-B1AA-440F-868D-BC365F756C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77738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3C1E8AF4-3B21-49E5-8BAF-B769D45A17D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B83D93E8-D5FE-443F-9250-B8E3CA0E1E5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0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BF8A6D6F-BD41-45AD-B357-5877A5E1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644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639BC372-4CA8-4B16-8B50-048E62BA574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11EC2A2-5674-439F-8DFD-A73F0FC2D4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C2C1872D-4460-4BA7-A291-DD1DE3D649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D12CE62-AAA2-45B6-B81F-EB4DCF06E2F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3270D7C3-68DF-4DBE-B3A7-329E4E62FB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1" name="Rond diagonale hoek rechthoek 17">
            <a:extLst>
              <a:ext uri="{FF2B5EF4-FFF2-40B4-BE49-F238E27FC236}">
                <a16:creationId xmlns:a16="http://schemas.microsoft.com/office/drawing/2014/main" id="{ABABCC65-E651-4D63-AF5E-D07E2687BC1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536439AD-DBD4-4D4C-8CE0-55FEDB1B351C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4" name="Tekstvak 173">
            <a:extLst>
              <a:ext uri="{FF2B5EF4-FFF2-40B4-BE49-F238E27FC236}">
                <a16:creationId xmlns:a16="http://schemas.microsoft.com/office/drawing/2014/main" id="{01AEC212-0BC7-4FB6-80E3-0400B67C288C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176" name="Tekstvak 175">
            <a:extLst>
              <a:ext uri="{FF2B5EF4-FFF2-40B4-BE49-F238E27FC236}">
                <a16:creationId xmlns:a16="http://schemas.microsoft.com/office/drawing/2014/main" id="{A0068ADF-07C4-417F-9473-4B7AE7C52AAE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F6306496-4F6C-44A1-8822-FD9DD6CA43B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00C3FC42-64EE-4614-8E70-A27CD7BAAE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184C5297-7EE2-455E-9DAF-D5E684EA0A8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C5CD049-63F6-4C46-90AA-92F8AF83D8EA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belooft met 2 klaveren minimaal 10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kunnen er ook meer zijn, dus ik moet mijn hand zo goed mogelijk omschrijven.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Een kleine tip. Van twee 4-kaarten bieden wij altijd 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D67289C-FC65-4E64-803D-3CF114C76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106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697B1280-F3EB-415A-97A8-BBA7D208E5D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4485A86-F3FB-40E8-AEAB-90ACC1D046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9F52F26-9971-4B2F-AC8F-AF1C02B3AB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B6F22E7-61F0-4BE2-8AE8-9CD7BA2970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D822ADE-6D23-4F60-A206-D40D99F274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AC751F9F-C2E8-4EA0-ABAE-CCC5900D96E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9641868-D6DB-485F-B405-F2AC9637BD95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DCB8117-AF9B-411D-BF41-27E20CBBDFC6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7121E0F-060B-4899-A65A-BB4E60C9FF3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D4E605E3-4FB0-406D-8994-F99830541D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A8129188-F1BB-489B-9D53-2EC710FF28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784A6937-8B09-4B4D-B479-CF862C9414F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5CBF63B-ECFF-41CE-AD98-BDBF31297CCD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Van een of twee 4-kaarten en een 5-kaart, dan openen wij met de langste en gaan dan verder met de laagste 4-kaart. 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6A5064D-6666-49EC-A565-FDF198D0A914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76FEAB0E-026E-4A8B-B437-BC63B7041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106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H10763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4D0D95A8-B531-451B-857E-075685711A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35617DF-61AF-40B4-A349-A71B86D8C6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0D0460F-D5CF-48FB-8B89-2C31865EAF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7FC8941-B958-4A08-A9BF-0E74A477C0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7AC12F29-CEB7-4A3B-BCF1-E845812026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0F9478F-00A5-4D56-9596-EE6460DF8C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DB476343-2A40-4886-874D-34BD12CE8AD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C6EB8AE6-3B76-4E31-859F-5BCAEBB2A78D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FC1F529-05D9-47D6-B6E9-C3F2205ABB5F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58CAADC-C3F0-4C0D-B516-70B8FDA602F0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6B996DD9-0A57-4A30-9D66-1A7F91F516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6FAAF72-0009-449A-9A18-2C63C0C2BE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1E74F8C2-F87B-4E38-B748-B33BD0C0AB4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16A0CF0-992D-4704-AD9E-4FD04C465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056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27994728-5CED-47BE-A83F-7CC5E7CBF91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FC16407-D602-4E8A-A700-2EC2E1A931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06335476-41E7-41AC-AD31-814C37C021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8DB8A479-6C81-4216-B1C0-E4EEDB007A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5981D2-3AF9-4C06-9D87-6DBCE6A6BB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32F8573F-985F-471D-B650-2D2E4DD3D53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1BF3F447-5DF4-40A9-B373-64659E0B2E33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F60E5977-7564-4A54-9E5C-5671D95B3F68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628CFAFC-A1D1-4EAD-9876-D239760FB7A2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67F6DCB1-5DD2-4CCC-9150-4DF079E123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EF5D6D72-AC4A-4FF6-9F15-117EA66B0C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30" name="Tekstvak 129">
            <a:extLst>
              <a:ext uri="{FF2B5EF4-FFF2-40B4-BE49-F238E27FC236}">
                <a16:creationId xmlns:a16="http://schemas.microsoft.com/office/drawing/2014/main" id="{332CA28C-683A-42A2-AE04-C660D1B401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015577-F7E9-41A0-9676-447E2A2F75B5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2 ruiten geboden, dan is dat niet echt fout, maar ook niet echt goed.  Uw 5-kaart ruiten is in Sans Atout net zo goed als in 2 ruiten.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2 harten geboden, dan moet u nog even uw documentatie nakijken. De harten die u biedt, zijn hoger dan de openingskleur ruiten en daarom biedt u reverse en belooft daarmee 16+ punten.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4AF04FF6-A0C9-4EE9-932A-646F91B76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6708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B2D63FE9-61B2-49DD-967C-402C9A834E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8BD5A5E-A04B-4B84-968F-24385CCEC4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C838600-DBE8-423D-A7D2-03B8902919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545CF6C-81C3-4176-BFF6-3F949AB765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91344F6-AB2B-4F81-B018-26038325F8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EF5EC748-4306-4CB9-89FD-5B11316E8C2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DB8C902B-82CB-4B5F-AB5A-D42733FF7B84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58B24E99-B3DD-40E3-ACFD-0EE0CC209B54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A88E469-1906-46F9-9791-7A9542C67543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A48322DF-94BF-4BE3-A6D6-9110D1A3A8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E6F6A73-B182-4BA9-98ED-07EA928C25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51B9CEC4-3872-4C32-8A23-8B1E3C936AE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CAC6DBA-E97E-43B1-8CA1-1FB11220B7AC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mooie ruiten zijn in Sans Atout ook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u omschrijft uw hand prima. U heeft met 13 punten een zwakke opening.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36FB39F-09AA-45AF-B951-A097942DAF25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735B8B1-AE28-403C-9164-691688A4A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6708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62AA9DF-153D-4FC1-9864-BCDE77BDE35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99A4F4E1-492B-47CF-B4CF-0F9CB902C8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1C3D2128-31B1-48B7-BA26-32EA11DDE3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7215A5B-C110-471B-8B91-5C084CEED2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FD488B3-46DE-4CBC-A352-E97C2DB711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B373CB79-44AD-4348-A893-F2C980FDE62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902A87C-C517-4B66-A69F-9F1CC2B1D2ED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98F701F-60E0-4F9A-BF0F-CF4781C765D1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5698499-760F-42F9-85B9-B174B2378EA9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8D59095E-4C65-4140-9C0B-8986F0369D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0F955AA8-C48C-48F4-BDAC-44C99D741E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76B9E57F-5DDB-480F-8075-CA2C1F36FF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0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0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8520F419-3B16-4272-BD39-F4D3176C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457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04C7781B-4515-45C7-9585-C2BE9DE24CD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4F980DDC-9C50-4D27-8AAF-173EEE9027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79FB6D3-AC3E-4A49-9E33-1BEB4AFFB0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976C4ECA-55FA-4F56-9F80-E1C3CE8C63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1FC03A7E-8934-4998-99C5-D3E760A29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1" name="Rond diagonale hoek rechthoek 17">
            <a:extLst>
              <a:ext uri="{FF2B5EF4-FFF2-40B4-BE49-F238E27FC236}">
                <a16:creationId xmlns:a16="http://schemas.microsoft.com/office/drawing/2014/main" id="{27B4A1BB-1AD0-4141-A632-C258154519D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E4755CD6-9AFB-47B4-BB0F-80D38BC7FAF4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4" name="Tekstvak 173">
            <a:extLst>
              <a:ext uri="{FF2B5EF4-FFF2-40B4-BE49-F238E27FC236}">
                <a16:creationId xmlns:a16="http://schemas.microsoft.com/office/drawing/2014/main" id="{865A2B0D-DB43-4553-BE0C-87D25CA5A45C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76" name="Tekstvak 175">
            <a:extLst>
              <a:ext uri="{FF2B5EF4-FFF2-40B4-BE49-F238E27FC236}">
                <a16:creationId xmlns:a16="http://schemas.microsoft.com/office/drawing/2014/main" id="{2EFF7829-5672-420F-B07C-31E81A5E1A6A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3CE1A2C-1557-4692-AC2A-455606BF91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07D135F4-CC55-4890-BE05-35D5ECF92E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3E3B03C6-BD19-4817-9E73-63F048B7059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CCF61-5FD4-4386-9409-4B9EF60B0161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de klaveren nog een keer geboden, dan mist u misschien de schoppen fit. Uw partner kan een 4-kaart harten en een 4-kaart schoppen hebben. Heeft u 1 Sans Atout heeft geboden, dan is het bovenstaande ook van toepassing.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C0D1B0B-5921-4A5A-97D6-C7784D135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825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81CA043A-2A52-477D-981B-FB46D231399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2976024-EE20-48F7-86AD-963F35B710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8129D947-22B9-4BDA-9496-4CA2A0B6FE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7FF4FBB-5C67-4B04-B880-D222CF909D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EE44A62-E253-42C8-8D70-A587BDFCCE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7F966CF4-4B90-4BE6-9DF2-D88BC543F3C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C97CD28-5DF7-498B-A374-8F23DE43A127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536CAA7F-A211-47B0-A214-DBE4EAC49448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DF6E1F9-D45F-4471-A40C-8F2C2F851D7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6FC9996C-A0E4-40B0-9DCD-CD3DC0B38B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E7EF197E-88B1-4588-A4DE-46C733C3AD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0298D400-A661-4A41-AFF6-37ACFEB61C4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551046-A3E2-42E1-B6BD-BB676A0F3972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Laat u andere 4-kaart horen.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Probeer altijd uw hand zo goed mogelijk te omschrijven.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wanneer u op 1 niveau blijft, is het geen reverse.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10B901D-14B9-420D-9E1F-7874C686D4A3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00C720F2-97BF-4ADE-9502-F5193D9DC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825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A8F2A0D-18FA-443B-BDC9-B72668381228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7B9D551-E8F2-4203-A0E6-432463FFED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078223D-F882-4BE0-8849-6031B2EA12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4DBBB8E-164D-4908-866A-A58F37ECA8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8A65616-266A-4286-8CD6-A2D550A2F1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BF801C75-DB80-429E-A2B7-DD1BEA5EE3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840FEBE8-3013-4C0F-9E86-51C9A59553F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39836E4-AC8E-4EF3-B964-E282DDE6FC68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261846E6-EBE8-4994-882C-911D3145E75E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305F6EDD-DAF2-407C-9BEC-FA69F6A7865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5CE57CE5-1B6F-4C6C-A75E-27486DBB18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06242B2-FE85-42A9-A061-79575801B9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B02A21B3-1360-44F2-A55E-D6F7B01EFA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0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9E4ED7D-7055-4D59-A53A-0035D32C0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0302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3646D7C4-9518-43BE-B5B1-23B858EB21B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906CE862-22AB-4012-87D7-C15096338B3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4A323A7-5275-43FE-9927-0A2B611683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121A39B9-2295-4750-8C96-09F7C41DA1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66C2609-CC70-457A-A17F-82063A62C7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8" name="Rond diagonale hoek rechthoek 17">
            <a:extLst>
              <a:ext uri="{FF2B5EF4-FFF2-40B4-BE49-F238E27FC236}">
                <a16:creationId xmlns:a16="http://schemas.microsoft.com/office/drawing/2014/main" id="{675247FC-D70E-4D61-9E94-3653AB00FEA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2516A197-CD2A-4232-BB38-2895FACDF534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2E057ACC-0C45-41CA-9BA7-E49481588394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0ECDA22-222A-498A-A0AF-030B66A5273A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75" name="Afbeelding 174">
            <a:extLst>
              <a:ext uri="{FF2B5EF4-FFF2-40B4-BE49-F238E27FC236}">
                <a16:creationId xmlns:a16="http://schemas.microsoft.com/office/drawing/2014/main" id="{524177B5-0C3D-41D3-BFB3-08B838866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EF007D0D-6313-412D-824C-2F4C6475A1E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F66DDAD9-D601-466E-A524-35BBD9F4AA7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 alleen de echte punten rekent, dan past u. U hebt er 13 en uw partner maximaal 9. Kijk eens hoever u komt, wanneer u uw distributie punten telt.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33253DA7-F842-4E1E-837C-4A874C2B1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4375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89887263-B380-4277-94E7-0ABC8B15F8F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D0BF7B4-1EA5-4162-8A45-7897BB91BF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9E7D13A-02E3-40B8-94DD-494834927C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614BC4B4-3FF4-47F9-8ACE-1015BBFEFB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0ED7E694-1E20-47CC-87D8-77CE7FCC43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9A2AF08D-D04D-494F-986B-26452C22CBE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6B77512-53F0-43E0-BB85-CD207BA4ED97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772EF2B-C823-4088-A6BE-50CD82F1B73A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22D34121-DEC8-4BA2-8081-FB73EB623D1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ED7D0269-AB9A-4E7F-B69B-E6F638E224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738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DDD958C2-9719-41E1-97D4-88E53B5BA0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3C6254D7-5EF1-4606-9734-7C60575035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2C4EB5-221B-4251-945C-28EC09B03272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13 punten en distributie punt heeft u 14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uw partner 6 punten heeft, dan een manche onbereikbaar.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1 Sans Atout is met een harten fit niet goed.</a:t>
            </a:r>
          </a:p>
        </p:txBody>
      </p:sp>
      <p:sp>
        <p:nvSpPr>
          <p:cNvPr id="28" name="Rond diagonale hoek rechthoek 17">
            <a:extLst>
              <a:ext uri="{FF2B5EF4-FFF2-40B4-BE49-F238E27FC236}">
                <a16:creationId xmlns:a16="http://schemas.microsoft.com/office/drawing/2014/main" id="{54BE8FB0-E305-4E71-881D-948085DC736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F7F53FB-517C-44BE-AB86-F538052F5F5F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50D9B52-DB96-4C0A-A82B-786CA8CE28E5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80FF2056-E0AE-4567-8369-BB778725CEEC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C54D285C-47CD-458A-B715-B0AAA62E4C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2B1441C-5BAF-4776-8ACE-1A4CE98E3E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graphicFrame>
        <p:nvGraphicFramePr>
          <p:cNvPr id="34" name="Tabel 33">
            <a:extLst>
              <a:ext uri="{FF2B5EF4-FFF2-40B4-BE49-F238E27FC236}">
                <a16:creationId xmlns:a16="http://schemas.microsoft.com/office/drawing/2014/main" id="{1DB04687-2F2D-4D56-BD02-46C4BD715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624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5" name="Rechthoek 34">
            <a:extLst>
              <a:ext uri="{FF2B5EF4-FFF2-40B4-BE49-F238E27FC236}">
                <a16:creationId xmlns:a16="http://schemas.microsoft.com/office/drawing/2014/main" id="{BC40FB8F-BF51-4E06-A1DC-AA0FD1410A3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06894401-7104-4FA6-AE09-A687FDDEB3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3DF6BCF7-68EC-49DC-845D-A1C8869583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589B2079-E755-4EC0-AF9D-D06ABB41A7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8C4FBAF2-5AD0-49E9-A24A-58395356FE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BA04CF8E-FF2F-4F7A-B470-B6CABFF565C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17041D9-CBF8-4A93-8741-B22918256EE4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Niet te hard van stapel lopen.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partner hoeft maar 6 punten te hebben.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hoort zo dadelijk wel, hoeveel punten uw partner daadwerkelijk heeft.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70C22F4-1542-42BD-9277-BEA20313B0C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EDB2F286-B798-4D05-A915-AB67961064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7200" y="3214800"/>
            <a:ext cx="213378" cy="190517"/>
          </a:xfrm>
          <a:prstGeom prst="rect">
            <a:avLst/>
          </a:prstGeom>
        </p:spPr>
      </p:pic>
      <p:sp>
        <p:nvSpPr>
          <p:cNvPr id="27" name="Rond diagonale hoek rechthoek 17">
            <a:extLst>
              <a:ext uri="{FF2B5EF4-FFF2-40B4-BE49-F238E27FC236}">
                <a16:creationId xmlns:a16="http://schemas.microsoft.com/office/drawing/2014/main" id="{C9B09056-E9B4-4820-99BA-F921DB7A1D1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A270258-38EB-4EE4-8FE1-7E670524A1D1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853EF1F-5D5B-4ED3-BE69-07B7188A90C0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7EFC5D6A-CA89-4E36-B51A-33DBC4607A8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81A3A28F-A8BE-4421-9A02-D5013B4C41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0F032C4-DB19-4B56-879D-AB48569375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graphicFrame>
        <p:nvGraphicFramePr>
          <p:cNvPr id="35" name="Tabel 34">
            <a:extLst>
              <a:ext uri="{FF2B5EF4-FFF2-40B4-BE49-F238E27FC236}">
                <a16:creationId xmlns:a16="http://schemas.microsoft.com/office/drawing/2014/main" id="{AFBE691D-9794-4451-B9A7-DC7DBECAA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624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6" name="Rechthoek 35">
            <a:extLst>
              <a:ext uri="{FF2B5EF4-FFF2-40B4-BE49-F238E27FC236}">
                <a16:creationId xmlns:a16="http://schemas.microsoft.com/office/drawing/2014/main" id="{DDB93996-7466-4DBF-B47B-C6309D1A2B5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6B725E0C-C755-44BD-B402-830544F481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4B27DCCE-CEA7-49A3-8537-527EF7FE51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C3B34B64-0C93-4BC1-9A3F-B2C06F68FA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40" name="Afbeelding 39">
            <a:extLst>
              <a:ext uri="{FF2B5EF4-FFF2-40B4-BE49-F238E27FC236}">
                <a16:creationId xmlns:a16="http://schemas.microsoft.com/office/drawing/2014/main" id="{8A8A71C5-F290-4757-8AE4-D99AF44482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9F1EED92-F727-42B0-B2DB-ED74A02408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10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8" name="Tabel 167">
            <a:extLst>
              <a:ext uri="{FF2B5EF4-FFF2-40B4-BE49-F238E27FC236}">
                <a16:creationId xmlns:a16="http://schemas.microsoft.com/office/drawing/2014/main" id="{7DFF81EB-4D9F-4744-B050-79456A3E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686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1C78D9FE-3675-4B0D-BA28-0CC2B8150CB2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EE293634-CA10-4797-8625-F2082A6F56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CAA04115-24AF-4BFA-9598-15DF31ACC2E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3CF31E2C-5E98-44B6-B7E5-ABEF2A7C59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E88660E9-8D4D-4538-8320-4AB62FF9BC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9" name="Rond diagonale hoek rechthoek 17">
            <a:extLst>
              <a:ext uri="{FF2B5EF4-FFF2-40B4-BE49-F238E27FC236}">
                <a16:creationId xmlns:a16="http://schemas.microsoft.com/office/drawing/2014/main" id="{27661D1F-1D30-4DCF-ACE2-D3FDA615A919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C5E064BB-ED37-4C93-928F-57F10C9FDA06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63" name="Tekstvak 162">
            <a:extLst>
              <a:ext uri="{FF2B5EF4-FFF2-40B4-BE49-F238E27FC236}">
                <a16:creationId xmlns:a16="http://schemas.microsoft.com/office/drawing/2014/main" id="{F75ECD80-DE9C-4779-BC79-791251CD3A6C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1C61FEF3-99D9-4BB0-8397-34FAEFC53285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9A677EFB-7EDF-4B0D-B88D-DEA91F4D1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165" name="Tekstvak 164">
            <a:extLst>
              <a:ext uri="{FF2B5EF4-FFF2-40B4-BE49-F238E27FC236}">
                <a16:creationId xmlns:a16="http://schemas.microsoft.com/office/drawing/2014/main" id="{88E63D50-46D2-40E2-8D4A-E0472ACAA92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2CD801-A984-4688-82C5-FCAD91CF1840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Uw partner belooft 6 t/m 9 punten en geen 4-kaart ruiten of hoger. Hij zal vermoedelijk minimaal een 4-kaart klaveren hebben.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u, met 9 punten maximaal bij uw partner, genoeg punten om de manche te maken?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de schoppen geboden, dan biedt uw reverse.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belooft 16 of meer punten.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DC75A67-C404-4B87-AC2F-4346899EA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343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3182AC5E-8022-4712-9472-5C4E31684E4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A7310CE-7E7F-4EBD-AFCF-3F89A904C3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CF68926-FBF2-40C3-95C0-CF4728E9FD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0CF2746-30D0-4649-9700-706E8459C8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152DCBE6-BCB1-4EC4-86A0-65F4A478E7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62C967B7-22DB-4A8A-911D-B8D345C3886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626D8E2-8A7D-48CD-9750-D310AEB0DEF0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9DB669A-D2AB-429A-A0E5-B75039B426F0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30F85B2-3094-418B-BEB6-030E7FCF155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DC70130E-B6A9-44FE-AB73-312F996A2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4E8D695B-E231-42AC-A89F-D984FAE462C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C8E7621-08EB-4FC6-A86D-D720C3151917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mooie pas. Samen met u partner heeft u maximaal 23 punten. Te weinig om een manche te spelen.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zo snel als kan passen. En sneller dan nu kan niet.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4D1F902-E4FB-490E-B769-4A27CB8CF1A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BB21356-5836-429C-9439-E107D86EC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0343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F633760-1966-45C9-A472-4026E899065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E39B67A-D776-4DF2-9E97-4374B2B3FB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2907E25-762F-44AA-9E47-20411CEB0C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B3788D6-45C6-443C-B569-A9946FA24F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7774F4E4-48B5-4B59-AA3A-4CAC994E36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029D4F91-4AD7-4B00-9532-641B561835F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FC52A59B-F864-4D12-9567-90750E091F3F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0E42B0A-E34E-4748-9D0B-06E405F190C4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SA.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FC4DF01C-747C-48D5-B25F-611A8376A8C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1059B44D-562B-4213-BC36-0F4F8743E0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591F1A2B-3752-4B17-986E-812FA2F0FFF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0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0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3778A2EF-4751-4597-970C-7BD7010AF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668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968FB67-AECD-43E1-87BE-C93AE2F83DA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FF9372A9-4256-42A1-9F7A-49394D9010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D05104FB-4126-4C66-91E4-15C7EC8A38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4429FB67-6A05-449A-810C-65337A0C5CD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FFBCE539-C9B5-4F18-985F-1854E2F3B14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0" name="Rond diagonale hoek rechthoek 17">
            <a:extLst>
              <a:ext uri="{FF2B5EF4-FFF2-40B4-BE49-F238E27FC236}">
                <a16:creationId xmlns:a16="http://schemas.microsoft.com/office/drawing/2014/main" id="{B50936D2-5399-4A19-9964-B9A8EC52099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1F53FFBD-DCEE-45E3-954B-36F0AE2D48E9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4F0D8B09-86DF-49C0-A0FF-C58E4C8C058A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377F68E7-4D8B-4683-8C29-C7EA2D12E2F5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C2AD9597-29C9-4896-9C9C-3D6DF33C69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DF6830C9-2DC8-4D28-9080-EBC56AA3B7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130" name="Tekstvak 129">
            <a:extLst>
              <a:ext uri="{FF2B5EF4-FFF2-40B4-BE49-F238E27FC236}">
                <a16:creationId xmlns:a16="http://schemas.microsoft.com/office/drawing/2014/main" id="{FE6D2B5C-F6E0-4526-9682-9A7A7CF1324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281F229-AFB0-4AA4-AD9D-B68DFF3CEBAB}"/>
              </a:ext>
            </a:extLst>
          </p:cNvPr>
          <p:cNvSpPr txBox="1"/>
          <p:nvPr/>
        </p:nvSpPr>
        <p:spPr>
          <a:xfrm>
            <a:off x="3077285" y="31248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gepast? Wat als uw partner 9 punten heeft?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mag 1 puntje bijtellen voor uw dubbelton klaveren.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4 harten geboden, dan belooft u 19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Want uw partner hoeft maar 6 punten te hebben en u biedt meteen de manche.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196897A2-8CB4-4C09-B7D6-F4ED0BDAF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750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C802FE4-2350-4198-9EF6-B001CC325D6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2CB4BFD-DCBD-4F85-A239-7EAE15CA32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306C8E5-A6A1-4712-B1FC-6E215D98AB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34CDAC8A-F6AB-4442-962E-3AC5E969E5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7AD5FA4-B418-4061-B905-07A8D13712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E6016DFF-6CBA-4F71-9D75-549B966E00F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09F3104-1238-4E2D-BA09-ECA3F8CFE9B3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B90291F-80C6-409B-B6EB-07B634641F02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B5AE534-A1D3-46A2-8F52-560DF6F9084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85BA0AE9-99F1-4908-9071-56350C61F2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D87C95F-7DB9-4375-8820-327A70B043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E3D6A046-7DC5-4802-9562-AABD2F25C57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67BD93-7C5E-49AF-8051-0B7E5BB9F3DF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is even geduld hebben en wachten op uw partner of er een manche geboden wordt.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8 of 9 punten, zal uw partner 4 harten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6 of 7 punten zal hij passen.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789CAC2-0E70-4698-A45B-41F00168EE7A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0C739C4-50FB-425D-91BB-9BD340EA3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750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AH1083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78545F3F-D4D3-4F4B-997F-32711B39B03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0518CB5-DB5C-40D3-8B0C-936A860EC2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83A6E1F-6E7F-4F3D-BC79-47146D92E1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E85A3E6E-DB9D-40A9-BB7D-1BD1C8F28F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A41320F-C45A-4D32-80A0-F489E20363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3E3CC69-BCB3-4DB8-9DC5-8A489C82D3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7200" y="3214800"/>
            <a:ext cx="213378" cy="190517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11500094-71BC-4C12-9797-542B436E7B3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270E46F-1DE4-4141-B31A-C5BF2E579131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B68E2E9-F9E6-4163-BB90-4369EAADD982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5BEBC353-4458-4999-8819-F50347E12B2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BAA76B2F-268B-4F3E-B814-757DFDAE9E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612845D1-8023-42C1-8F13-55FD269857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326C9FF4-D408-4DED-A466-F2E1671E750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4E52870D-9B51-4BA0-8F7A-41971054C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1390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A1DA266C-0B83-4650-88C9-519C9A9AE0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64D3AB6-DE85-4B88-9F7A-F98237F04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EE98F26B-A3BA-4572-A297-4F1D9D413D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CFAF1B2-2B36-41BA-B124-3955B8BB4F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5C401C1-4417-4F87-B89C-8BCB60218E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0" name="Rond diagonale hoek rechthoek 17">
            <a:extLst>
              <a:ext uri="{FF2B5EF4-FFF2-40B4-BE49-F238E27FC236}">
                <a16:creationId xmlns:a16="http://schemas.microsoft.com/office/drawing/2014/main" id="{9E93EEFD-8D41-43B7-8593-9748A6559FD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6F3EFEF8-249F-4E94-98AB-375C1724D843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6C53C121-BF98-4269-9CFC-70501EF07EB1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B28E584D-8E63-46A0-BB9D-3DF1ECA8EE89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D8E325B2-585A-4CCA-A6C3-5A5A39F0B6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50026BB2-DB3D-4636-A728-B3835B8BC4A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164" name="Tekstvak 163">
            <a:extLst>
              <a:ext uri="{FF2B5EF4-FFF2-40B4-BE49-F238E27FC236}">
                <a16:creationId xmlns:a16="http://schemas.microsoft.com/office/drawing/2014/main" id="{0F784E9F-9449-4745-BBB3-6830D2739C2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201857-DCAB-4E32-8329-813C5167F70E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geen kleur meer om te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Harten kunt u niet steunen, want uw partner hoeft maar een 4-kaart te hebben en de enige 4-kaart die u hebt is ruiten.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1401413F-34AC-4821-A522-FF28EAAE2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580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03DC8843-94BF-4DD5-B173-B15148C179D6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9445C6B-7DD3-4FD8-951E-454D15F2B0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AF93E02-CF71-43CE-BA1F-BCD2C9DEA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65BD00D-6590-49B1-BAFF-035490FD54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663A433-1BEA-467E-8217-DD65AFF13B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167970D1-B1E0-44F9-AB90-5200A722F70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72511EE-A948-4A2A-838E-176F962523AE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17A82FB0-652F-460C-8044-45FA1FE7CC2E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CCCB9AB-B9BF-405E-B31E-EB205344EF3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91150759-2605-4B4C-AB8A-A59E609F0F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68A8BAE0-0ECB-4AB6-9444-2064AA5FDF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0FEC8DBC-8220-4DD3-AC9F-40A727370AC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69E93AE-55D7-44C6-8CB0-B4BAD2BFD11A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uitnodiging naar de manche. Prima. Met 6 schoppen en 2 dubbeltons bent u echt top. Heeft uw partner 8 of 9 punten, dan biedt hij de manche. 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613FBB9-C9F1-4518-9121-8D04DAFA161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B80A1299-C4D6-4634-926B-CEBE70E42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4375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HB9864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1" name="Rechthoek 20">
            <a:extLst>
              <a:ext uri="{FF2B5EF4-FFF2-40B4-BE49-F238E27FC236}">
                <a16:creationId xmlns:a16="http://schemas.microsoft.com/office/drawing/2014/main" id="{391064C8-6365-4ED2-AADB-CDEB7C3D4301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5AF29081-C877-4493-BFFC-C1B1E22C8B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B384516B-0EED-402C-9659-A9664D648F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D619F8AB-CFBE-40FB-A886-90A9FFB8BC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A0FE4E81-F09E-4FB2-9E89-0F57DF0539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531BEFF6-343E-4E2A-AEF5-3BBA95AB3F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6680" y="3204274"/>
            <a:ext cx="213378" cy="213378"/>
          </a:xfrm>
          <a:prstGeom prst="rect">
            <a:avLst/>
          </a:prstGeom>
        </p:spPr>
      </p:pic>
      <p:sp>
        <p:nvSpPr>
          <p:cNvPr id="30" name="Rond diagonale hoek rechthoek 17">
            <a:extLst>
              <a:ext uri="{FF2B5EF4-FFF2-40B4-BE49-F238E27FC236}">
                <a16:creationId xmlns:a16="http://schemas.microsoft.com/office/drawing/2014/main" id="{E2F4A4EC-F9AE-4E40-9768-B06F3C1CB1F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1B5F730-99BB-447A-88F5-EEFE7D105C12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3993C4EF-3DF3-4CF7-8257-545B1D5D90D1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86B3B46D-9C83-4869-8F62-1C733DC8CB4F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7411EBDF-59CD-4E5B-A65E-1F203490A9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77738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E39742E2-1286-42BB-8A69-3F5F93CBD5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8" name="Tekstvak 37">
            <a:extLst>
              <a:ext uri="{FF2B5EF4-FFF2-40B4-BE49-F238E27FC236}">
                <a16:creationId xmlns:a16="http://schemas.microsoft.com/office/drawing/2014/main" id="{F6665AC0-0F0F-4A44-9EFB-63FDCD98083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1703FDE-E774-4326-8611-20EE88A23325}"/>
              </a:ext>
            </a:extLst>
          </p:cNvPr>
          <p:cNvSpPr txBox="1"/>
          <p:nvPr/>
        </p:nvSpPr>
        <p:spPr>
          <a:xfrm>
            <a:off x="3023420" y="3578832"/>
            <a:ext cx="57060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ander bod voorhanden. 1 Sans Atout is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1CC6420-0CDA-4767-A1EB-4674CD8B203B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1979F24-3FF4-49F7-A812-E08590D6D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5801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C312F75-63EA-48C4-9160-757E747A43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C2DBB6E-7581-49C9-AA67-6B426BD6D3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E0A673CD-8D4B-4B31-8AF1-73DBDEF4E7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AB97587-9BD1-4F48-A418-E450578B7A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82BF3CC-9D3E-48D0-B052-A732FFFA75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2F87104A-1E5F-4543-9BAA-3DE501FD6B6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40B7915-F291-4B5D-AB3B-D0AB2FF00243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8CE6379F-08EC-4285-BB5D-72196EE0CF51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66CCDD9-4675-4212-975F-9BEAB9321F4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7EB84393-AEB4-4AEB-ACCB-C5FC603175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CB91CEE-0E89-4584-9A57-58722AA445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08D8599B-F914-4A7A-A97F-6329C11FC55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3" name="Rechthoek 242">
            <a:hlinkClick r:id="rId8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8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8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9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9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8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8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8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8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8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8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8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8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8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8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10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8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8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8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8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8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8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8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8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8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8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8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8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8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8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8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8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8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8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8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8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8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8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8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8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8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8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8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8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8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8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8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8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8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8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8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8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8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8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8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10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8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8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8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8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8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8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8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8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8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8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8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8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94" name="Tabel 93">
            <a:extLst>
              <a:ext uri="{FF2B5EF4-FFF2-40B4-BE49-F238E27FC236}">
                <a16:creationId xmlns:a16="http://schemas.microsoft.com/office/drawing/2014/main" id="{28AF2A3C-0F88-4DCD-9B0D-58B342E5B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723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95" name="Rechthoek 94">
            <a:extLst>
              <a:ext uri="{FF2B5EF4-FFF2-40B4-BE49-F238E27FC236}">
                <a16:creationId xmlns:a16="http://schemas.microsoft.com/office/drawing/2014/main" id="{E9B7F9C5-ED3A-44DC-82B1-0B076001562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96" name="Afbeelding 95">
            <a:extLst>
              <a:ext uri="{FF2B5EF4-FFF2-40B4-BE49-F238E27FC236}">
                <a16:creationId xmlns:a16="http://schemas.microsoft.com/office/drawing/2014/main" id="{BFB40F0D-56D3-4827-8E43-86982D5747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97" name="Afbeelding 96">
            <a:extLst>
              <a:ext uri="{FF2B5EF4-FFF2-40B4-BE49-F238E27FC236}">
                <a16:creationId xmlns:a16="http://schemas.microsoft.com/office/drawing/2014/main" id="{60E4E224-B034-4A24-9C29-B6FF9AA82DE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98" name="Afbeelding 97">
            <a:extLst>
              <a:ext uri="{FF2B5EF4-FFF2-40B4-BE49-F238E27FC236}">
                <a16:creationId xmlns:a16="http://schemas.microsoft.com/office/drawing/2014/main" id="{D798CECC-D651-4848-AFB8-E03F11313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99" name="Afbeelding 98">
            <a:extLst>
              <a:ext uri="{FF2B5EF4-FFF2-40B4-BE49-F238E27FC236}">
                <a16:creationId xmlns:a16="http://schemas.microsoft.com/office/drawing/2014/main" id="{8FFB6B9A-0239-4381-B6FB-F2CE352EA7F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06" name="Rond diagonale hoek rechthoek 17">
            <a:extLst>
              <a:ext uri="{FF2B5EF4-FFF2-40B4-BE49-F238E27FC236}">
                <a16:creationId xmlns:a16="http://schemas.microsoft.com/office/drawing/2014/main" id="{6B18469D-CBC2-4BB8-97C8-F9CAE0D459E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A6DFCE66-6DDA-412C-BD8C-9031F169667A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48CB45A0-6C47-4931-BD16-5775AF5BB35E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99D4F2D5-15F8-4BAD-8C08-FF00F4C769E1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10" name="Afbeelding 109">
            <a:extLst>
              <a:ext uri="{FF2B5EF4-FFF2-40B4-BE49-F238E27FC236}">
                <a16:creationId xmlns:a16="http://schemas.microsoft.com/office/drawing/2014/main" id="{B41ED37E-70A1-4850-9641-8E80825827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111" name="Afbeelding 110">
            <a:extLst>
              <a:ext uri="{FF2B5EF4-FFF2-40B4-BE49-F238E27FC236}">
                <a16:creationId xmlns:a16="http://schemas.microsoft.com/office/drawing/2014/main" id="{BF504612-BF60-44B5-80C7-4E9D0B50C20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112" name="Rond diagonale hoek rechthoek 17">
            <a:extLst>
              <a:ext uri="{FF2B5EF4-FFF2-40B4-BE49-F238E27FC236}">
                <a16:creationId xmlns:a16="http://schemas.microsoft.com/office/drawing/2014/main" id="{708E6FD8-68A8-4180-B380-5D3BE8AC2312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7625BE0A-AA94-41E3-91F2-89E1652AAA6A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53073ADA-90DC-4C8B-9AB5-8E7C7A8848EC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BDE1C323-46BF-4D2E-AA5A-7EDAFBB998B2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DDCF86B6-4203-47C4-A124-8AC06CABAAB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F2CBBEFD-D5EF-4666-9650-3464D44B9AC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06A0F8-1066-4353-B16A-407C82EEFD21}"/>
              </a:ext>
            </a:extLst>
          </p:cNvPr>
          <p:cNvSpPr txBox="1"/>
          <p:nvPr/>
        </p:nvSpPr>
        <p:spPr>
          <a:xfrm>
            <a:off x="3077285" y="3124800"/>
            <a:ext cx="5665260" cy="23083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vermoedelijk 2 harten geboden.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Eigenlijk niks mis mee, maar het kan beter.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Stel uw partner heeft 8 punten en u biedt zoals nu, 2 harten. Ik ben er zeker van dat hij past.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Jammer. De manche gemist.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Probeer ook die manche te bereiken.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u het juiste antwoord, dan wordt u daar,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het hoe en waarom, uitgelegd.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58ADF5C7-25B8-4AA0-BC0F-70C463A01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992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5A311E03-CE3B-46BD-8FDC-FA3A75E5B72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DDE317D-E273-4F9A-9066-F566D3D68C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9679DB7-EBB0-4A22-83C1-621BA95B32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A9ED676-2761-40AE-8F57-E52A254473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FC365E2-585E-483A-B058-FB963EE252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5" name="Rond diagonale hoek rechthoek 17">
            <a:extLst>
              <a:ext uri="{FF2B5EF4-FFF2-40B4-BE49-F238E27FC236}">
                <a16:creationId xmlns:a16="http://schemas.microsoft.com/office/drawing/2014/main" id="{BA115E62-9BF3-47F5-92F9-BA1B41653AD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DF75425-CCE3-4618-B91C-EDEB494A417D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32AA49A8-281F-457F-8C81-31A7AB898D01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6EBF93C-A4FC-4A14-90EB-E931D272AFA2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8B1AD435-41DB-4DEE-BE91-FE6228B453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40" name="Afbeelding 39">
            <a:extLst>
              <a:ext uri="{FF2B5EF4-FFF2-40B4-BE49-F238E27FC236}">
                <a16:creationId xmlns:a16="http://schemas.microsoft.com/office/drawing/2014/main" id="{2F34D869-F10F-496B-9E62-C578DCCAA1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41" name="Rond diagonale hoek rechthoek 17">
            <a:extLst>
              <a:ext uri="{FF2B5EF4-FFF2-40B4-BE49-F238E27FC236}">
                <a16:creationId xmlns:a16="http://schemas.microsoft.com/office/drawing/2014/main" id="{6E368116-0CF7-45EF-8210-55BC0DC6831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2F8279C0-7375-4BCD-86E9-A2060A9E301F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3873541B-D1E3-466B-A23C-AE7F42F055F9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3780BEE0-2E5D-4CE8-931F-B14F7970878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5" name="Afbeelding 44">
            <a:extLst>
              <a:ext uri="{FF2B5EF4-FFF2-40B4-BE49-F238E27FC236}">
                <a16:creationId xmlns:a16="http://schemas.microsoft.com/office/drawing/2014/main" id="{33C46FA1-5B04-4B40-88B0-77BB65A69E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15D9CA82-9207-421E-8C59-2666951B0E5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D2B396-42B2-4431-9E3B-1D0520444D29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weten, dat Jacoby 0 punten kan zijn.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dat nu het geval is, dan gaan we lekker down.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stel dat uw partner 8 punten heeft.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Zou u 2 harten bieden dan past hij. De manche gemist.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5149384-CC9F-41A0-8A51-AADE47C50A66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F6EF613-9150-4BF1-B0AD-A3C64630C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9928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B9DD4BB4-B0D4-492F-B725-9C9DA648035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B44B9EF-1B0B-4D2A-A103-23CB72CA9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DC19A3E-B35B-46F8-892F-B9F7AFB0B7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5818ECC5-7F9E-4CCD-92A5-85585FDA5B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E9ED115-90FD-4E3A-882E-8D6FF3B764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4067C09-826E-4559-B127-0ACE6368D8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7200" y="3214800"/>
            <a:ext cx="213378" cy="190517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E43E3D67-4B81-4DD4-B817-1A1A530B0BB3}"/>
              </a:ext>
            </a:extLst>
          </p:cNvPr>
          <p:cNvSpPr txBox="1"/>
          <p:nvPr/>
        </p:nvSpPr>
        <p:spPr>
          <a:xfrm>
            <a:off x="3024000" y="4881934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Bied 2 Harten met 15/16 punten en een 3-kaart harten.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 3 Harten met 16 punten en een 4-kaart harten.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 3 Harten met 17 punten en een 3- of 4-kaart harten.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3F045C9-B732-4661-B860-6BE2EA2AD8E8}"/>
              </a:ext>
            </a:extLst>
          </p:cNvPr>
          <p:cNvSpPr txBox="1"/>
          <p:nvPr/>
        </p:nvSpPr>
        <p:spPr>
          <a:xfrm>
            <a:off x="2479220" y="5208837"/>
            <a:ext cx="536021" cy="30777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1600" b="1" dirty="0"/>
              <a:t>Tip:</a:t>
            </a:r>
          </a:p>
        </p:txBody>
      </p:sp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97367872-842A-4DFA-B1AB-4E1E14FE856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8CA897A4-7366-457D-87DE-7BE840C13BFB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E98C5CC-79EA-40E8-9DA7-62D838892220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57203D64-F387-440D-9A8B-B9936AE13279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45CBD127-793D-426E-A871-D1DDB16FF6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43" name="Afbeelding 42">
            <a:extLst>
              <a:ext uri="{FF2B5EF4-FFF2-40B4-BE49-F238E27FC236}">
                <a16:creationId xmlns:a16="http://schemas.microsoft.com/office/drawing/2014/main" id="{44CE94DF-AEFA-4226-BFC8-53D3824174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44" name="Rond diagonale hoek rechthoek 17">
            <a:extLst>
              <a:ext uri="{FF2B5EF4-FFF2-40B4-BE49-F238E27FC236}">
                <a16:creationId xmlns:a16="http://schemas.microsoft.com/office/drawing/2014/main" id="{E93BE2DE-7D18-49BE-9268-0B392494BA7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A62A722F-D21C-45E5-AB33-4B6C6B8F4A89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858A9EAB-16AF-4467-8FCE-D2F3F51D18D3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5C4DD9E-7E6E-49FD-B54C-B081192F62EA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9" name="Afbeelding 48">
            <a:extLst>
              <a:ext uri="{FF2B5EF4-FFF2-40B4-BE49-F238E27FC236}">
                <a16:creationId xmlns:a16="http://schemas.microsoft.com/office/drawing/2014/main" id="{7FABFEDB-0451-42B8-BF88-0C1B292E8E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3" name="Tekstvak 32">
            <a:extLst>
              <a:ext uri="{FF2B5EF4-FFF2-40B4-BE49-F238E27FC236}">
                <a16:creationId xmlns:a16="http://schemas.microsoft.com/office/drawing/2014/main" id="{E34F6DF8-800B-47FF-932B-E48E8C250BE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8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6" name="Tabel 165">
            <a:extLst>
              <a:ext uri="{FF2B5EF4-FFF2-40B4-BE49-F238E27FC236}">
                <a16:creationId xmlns:a16="http://schemas.microsoft.com/office/drawing/2014/main" id="{96B3755B-FC12-441F-9CD0-EE923C0FD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7275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9" name="Rechthoek 168">
            <a:extLst>
              <a:ext uri="{FF2B5EF4-FFF2-40B4-BE49-F238E27FC236}">
                <a16:creationId xmlns:a16="http://schemas.microsoft.com/office/drawing/2014/main" id="{5C2F20A4-AF57-4889-96AE-09448C4DFE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AE2E1E01-0AD9-4BBC-8AE1-AC60E2B7D9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1" name="Afbeelding 170">
            <a:extLst>
              <a:ext uri="{FF2B5EF4-FFF2-40B4-BE49-F238E27FC236}">
                <a16:creationId xmlns:a16="http://schemas.microsoft.com/office/drawing/2014/main" id="{BD572B32-E832-457A-90B1-77C3D93841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2" name="Afbeelding 171">
            <a:extLst>
              <a:ext uri="{FF2B5EF4-FFF2-40B4-BE49-F238E27FC236}">
                <a16:creationId xmlns:a16="http://schemas.microsoft.com/office/drawing/2014/main" id="{4468AAE1-D79A-4304-9E51-C014495D5C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3" name="Afbeelding 172">
            <a:extLst>
              <a:ext uri="{FF2B5EF4-FFF2-40B4-BE49-F238E27FC236}">
                <a16:creationId xmlns:a16="http://schemas.microsoft.com/office/drawing/2014/main" id="{823DBCFA-1C30-408B-B517-FF6431B472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4" name="Rond diagonale hoek rechthoek 17">
            <a:extLst>
              <a:ext uri="{FF2B5EF4-FFF2-40B4-BE49-F238E27FC236}">
                <a16:creationId xmlns:a16="http://schemas.microsoft.com/office/drawing/2014/main" id="{10EE57BF-A8CA-48B6-8D5E-4D3FC443A23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5" name="Tekstvak 174">
            <a:extLst>
              <a:ext uri="{FF2B5EF4-FFF2-40B4-BE49-F238E27FC236}">
                <a16:creationId xmlns:a16="http://schemas.microsoft.com/office/drawing/2014/main" id="{E5D74617-1276-4C29-80F8-A19BCABFCD5D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36A0681B-F011-4444-9F94-D478C00BE33D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79" name="Tekstvak 178">
            <a:extLst>
              <a:ext uri="{FF2B5EF4-FFF2-40B4-BE49-F238E27FC236}">
                <a16:creationId xmlns:a16="http://schemas.microsoft.com/office/drawing/2014/main" id="{5F1EDE10-C58B-46AA-BA06-3AA82DA826F6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2E6E6212-B82E-4D12-B17F-E5471A8121D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E83943B7-70C0-4529-8561-3CB13D929E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90" name="Rond diagonale hoek rechthoek 17">
            <a:extLst>
              <a:ext uri="{FF2B5EF4-FFF2-40B4-BE49-F238E27FC236}">
                <a16:creationId xmlns:a16="http://schemas.microsoft.com/office/drawing/2014/main" id="{3BB4AC2A-CF11-40B9-B373-6B37D7A6AD6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7A30B239-C015-4191-8FB5-48173DFCAD3A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244EF5D6-C771-4B38-95DB-31A94E0F6BA4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04CD3AE-64C2-43A2-93F1-177948239CC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31" name="Afbeelding 130">
            <a:extLst>
              <a:ext uri="{FF2B5EF4-FFF2-40B4-BE49-F238E27FC236}">
                <a16:creationId xmlns:a16="http://schemas.microsoft.com/office/drawing/2014/main" id="{5564D7B9-5C48-48B5-ACE1-40CC0A95864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B6DCB546-B716-43FA-8FA7-F1BADBA434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165" name="Tekstvak 164">
            <a:extLst>
              <a:ext uri="{FF2B5EF4-FFF2-40B4-BE49-F238E27FC236}">
                <a16:creationId xmlns:a16="http://schemas.microsoft.com/office/drawing/2014/main" id="{B1EA71DE-5625-4B98-803E-B06E197443B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C03FDD-A272-4A96-8A7A-A6535FC70B6D}"/>
              </a:ext>
            </a:extLst>
          </p:cNvPr>
          <p:cNvSpPr txBox="1"/>
          <p:nvPr/>
        </p:nvSpPr>
        <p:spPr>
          <a:xfrm>
            <a:off x="3077285" y="3124800"/>
            <a:ext cx="5665260" cy="20313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hebt vermoedelijk 4 harten geboden. Niet echt fout. Met u dubbelton ruiten heeft u 14 punten en uw partner kan 11 punten hebben. Maar heeft hij 10 punten, dan zou het zo maar kunnen dat 4 harten net teveel is.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Toch is daar en oplossing voor.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Kies het juiste bod en u krijgt uitleg, hoe dit probleem op te lossen.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1E7E4714-7EC9-4999-B033-DBCECEDB1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281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DFCA2AA-2D69-424D-B3D5-BF6684B5E35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A4A23D-BFD4-44AE-98BC-E71F81597F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E5C1345-9429-47DE-B44E-48943FEC07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F3EDA5D-4EEF-4F9F-B202-3520C9F59C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CBDB67A2-CC9A-4B42-9447-17ECFD8C90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FCCCEF82-53E7-4B2F-8E8B-7A28775169C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F65BA7E-922D-415D-A634-89E89477520A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3D8F520-41A5-4A50-9635-0FC0B070A830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EBFB23F-CA69-49EC-A6EF-E488162AFC00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A85CEDEF-A883-41F7-96D9-990CD13467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1271A735-BF2B-43A1-80C0-3494B50F95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B0F6830A-EE44-4787-9B6B-541BDCC525A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D632481-7334-4F87-BCFE-E122B0ABA739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1B8687B-0448-48DD-B6F1-54AD6F831E5F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E18CCCC-BB8E-4E89-BA77-F4579D6A506D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A34CB9C8-7528-4096-88DC-47223E3096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562CCCC8-D868-4384-A2D0-BA104DC6DE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4969C81A-1878-47DF-A320-F0A40CDE2E2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F23324B1-0B40-4FD4-80B5-BF13139BAE2D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C17F4BD-4355-4884-82DE-4AEB97F2FEE4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4855B7CF-7BBD-4BD2-B0D7-BC597397965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38502F58-ABE6-45A7-BF32-959BE99A3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42" name="Afbeelding 41">
            <a:extLst>
              <a:ext uri="{FF2B5EF4-FFF2-40B4-BE49-F238E27FC236}">
                <a16:creationId xmlns:a16="http://schemas.microsoft.com/office/drawing/2014/main" id="{02DA016C-50E1-476A-ADC7-5267316517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43" name="Tekstvak 42">
            <a:extLst>
              <a:ext uri="{FF2B5EF4-FFF2-40B4-BE49-F238E27FC236}">
                <a16:creationId xmlns:a16="http://schemas.microsoft.com/office/drawing/2014/main" id="{2E21CE4B-40FF-420A-A7D7-1445E9244DE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10905B6-6814-4301-BCF8-1D61D3A627D5}"/>
              </a:ext>
            </a:extLst>
          </p:cNvPr>
          <p:cNvSpPr txBox="1"/>
          <p:nvPr/>
        </p:nvSpPr>
        <p:spPr>
          <a:xfrm>
            <a:off x="3023420" y="3578832"/>
            <a:ext cx="570600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in uw biedsysteem. Uw partner biedt 10 of 11 punten met 3 harten. En gaat er nu om, heeft hij er 11, dan moet het 4 harten zijn. Zo niet dan moet u passen.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een 5-kaart harten kunt u zelfs 15 punten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F9DFCA9-64CA-4F98-9662-B16CDB53E01E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Pas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408EA1CB-F4E8-4661-91D6-4A0CBDAAC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281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F468B2CC-23B8-4BAF-831D-6EF9B870D77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F48B7A8-9D50-4823-AF40-2EC28F2BD6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A988521-942E-4FDA-B294-3BF2A6AEAF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67BAB03-C44E-44F6-A364-A96EFC6234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5F7F5599-835D-4784-ACCA-7F89C892BD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85EB9A17-44BC-487F-A9D5-804DBE153381}"/>
              </a:ext>
            </a:extLst>
          </p:cNvPr>
          <p:cNvSpPr txBox="1"/>
          <p:nvPr/>
        </p:nvSpPr>
        <p:spPr>
          <a:xfrm>
            <a:off x="3024000" y="5203909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Biedt 2 Sans Atout met 11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Biedt 3 Harten met 10 punten.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47CC7E3-F93C-4259-9AEF-B04CCA09305C}"/>
              </a:ext>
            </a:extLst>
          </p:cNvPr>
          <p:cNvSpPr txBox="1"/>
          <p:nvPr/>
        </p:nvSpPr>
        <p:spPr>
          <a:xfrm>
            <a:off x="3024000" y="4867152"/>
            <a:ext cx="536021" cy="30777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1600" b="1" dirty="0"/>
              <a:t>Tip:</a:t>
            </a:r>
          </a:p>
        </p:txBody>
      </p:sp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BBCDDCB3-137E-464C-9385-3867790988B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8513E99-E397-46F6-9795-C7EE962EEBFF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B09114A3-0594-4C96-B00E-8795930FF4E7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3FA6889-B0DA-4E85-A7CA-91F1404F22EC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475E6F21-54A3-4028-BA6F-964F18A2AB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30263E17-D194-45EC-A5B4-E9215DF51C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D3282335-1E7A-4826-8338-D993745FA60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7A85FED-3353-41FF-9A5F-0C4152543A00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7FD7A34-1552-4C5E-ABCA-98A194296E6E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E4EB9A92-FD2A-40E6-909E-CED7EB66F03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3DCD480E-588E-45EB-9E86-4C46F090D9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pic>
        <p:nvPicPr>
          <p:cNvPr id="44" name="Afbeelding 43">
            <a:extLst>
              <a:ext uri="{FF2B5EF4-FFF2-40B4-BE49-F238E27FC236}">
                <a16:creationId xmlns:a16="http://schemas.microsoft.com/office/drawing/2014/main" id="{132787DD-E510-4EE7-9C2A-1A406BA7F4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sp>
        <p:nvSpPr>
          <p:cNvPr id="45" name="Tekstvak 44">
            <a:extLst>
              <a:ext uri="{FF2B5EF4-FFF2-40B4-BE49-F238E27FC236}">
                <a16:creationId xmlns:a16="http://schemas.microsoft.com/office/drawing/2014/main" id="{D96113C2-5855-495F-8F07-678F5293EE9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10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0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43E98AE-7922-4D51-83FB-2D042D769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778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4879B57B-B717-494B-92EA-EC318EB9068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91FAEF7-CC2C-4C7B-A9F0-EA75046E4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ECDE44A-DF2F-4F96-9495-0D43DA37AE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FF1D0214-EA5B-430E-B644-CB87B8639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83A3B8A6-AA92-4CD4-98EF-2C6BE87693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90" name="Rond diagonale hoek rechthoek 17">
            <a:extLst>
              <a:ext uri="{FF2B5EF4-FFF2-40B4-BE49-F238E27FC236}">
                <a16:creationId xmlns:a16="http://schemas.microsoft.com/office/drawing/2014/main" id="{8972180D-D0A6-4705-8282-DE2476CE06C6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F6F8B01D-6FBC-4AF2-9053-202DA2652DD0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A4410CF2-D063-4AC0-AE5D-89F6556DDA68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D735D5DE-94DC-4990-931F-AAD1B8B9F6BB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746FF8B8-8D43-4E62-AD9A-D6A0FE944E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07A5B1AF-BFEB-471F-93C5-3832115F7F7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173" name="Rond diagonale hoek rechthoek 17">
            <a:extLst>
              <a:ext uri="{FF2B5EF4-FFF2-40B4-BE49-F238E27FC236}">
                <a16:creationId xmlns:a16="http://schemas.microsoft.com/office/drawing/2014/main" id="{D6F16674-2A91-4D88-9FB6-71EAA936FFA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5" name="Tekstvak 174">
            <a:extLst>
              <a:ext uri="{FF2B5EF4-FFF2-40B4-BE49-F238E27FC236}">
                <a16:creationId xmlns:a16="http://schemas.microsoft.com/office/drawing/2014/main" id="{FF7C2CD0-B4D1-4740-A24A-63DC0A9AB4EE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3E23E6E4-A225-4DF3-BA46-1C2A04B571EE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563025F5-B945-4DD0-A73B-E0737C67682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A723AF45-B984-4DBB-821F-9F3371F13F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17258DDA-A07A-4EBD-A9CF-EF9A103E23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71" name="Tekstvak 170">
            <a:extLst>
              <a:ext uri="{FF2B5EF4-FFF2-40B4-BE49-F238E27FC236}">
                <a16:creationId xmlns:a16="http://schemas.microsoft.com/office/drawing/2014/main" id="{DBB26C22-0AF0-4A79-B622-F23CA072C5D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648C2E-9B3D-4BDB-B6CF-5C148191DC65}"/>
              </a:ext>
            </a:extLst>
          </p:cNvPr>
          <p:cNvSpPr txBox="1"/>
          <p:nvPr/>
        </p:nvSpPr>
        <p:spPr>
          <a:xfrm>
            <a:off x="3077285" y="31248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Heeft u 2 klaveren geboden, dan belooft u 12 t/m 15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schoppen kunt u niet steunen, daar uw partner een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4-kaart schoppen kan hebben.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881BE7E5-B402-4B60-9BE7-812699A29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957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4B581E70-8B38-4890-8E7C-8320709585F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EAB2EEE-180F-44D9-B3FD-042476695D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6DB023C-CCC1-41F2-B5C8-984BD1B2F5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B4A6B0B-7CAE-42DD-A257-40EEFDA498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2A05A187-44A8-4DC1-8B30-F7D9893C57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43" name="Rond diagonale hoek rechthoek 17">
            <a:extLst>
              <a:ext uri="{FF2B5EF4-FFF2-40B4-BE49-F238E27FC236}">
                <a16:creationId xmlns:a16="http://schemas.microsoft.com/office/drawing/2014/main" id="{187947D2-8500-40DA-BE4E-E014C2A74FC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ACD7D043-8F18-45D1-8CD9-01423D8A0C8C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9CFEBE46-FF1C-47B9-9149-987A1C41FE58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7C815548-8DC0-4FF8-BD35-E2CB3BA91F88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7" name="Afbeelding 46">
            <a:extLst>
              <a:ext uri="{FF2B5EF4-FFF2-40B4-BE49-F238E27FC236}">
                <a16:creationId xmlns:a16="http://schemas.microsoft.com/office/drawing/2014/main" id="{1C6AA2A5-891B-4EFB-B4FA-A44AF0A967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48" name="Afbeelding 47">
            <a:extLst>
              <a:ext uri="{FF2B5EF4-FFF2-40B4-BE49-F238E27FC236}">
                <a16:creationId xmlns:a16="http://schemas.microsoft.com/office/drawing/2014/main" id="{EBD885C2-3A0B-4379-A458-C7930D50D9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49" name="Rond diagonale hoek rechthoek 17">
            <a:extLst>
              <a:ext uri="{FF2B5EF4-FFF2-40B4-BE49-F238E27FC236}">
                <a16:creationId xmlns:a16="http://schemas.microsoft.com/office/drawing/2014/main" id="{224BC2FD-7C1D-4F4F-8FFF-78B2EE9C1C2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41CC2C30-0BB1-42FA-9091-4E4E780506BD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B6EA8DFF-4F28-4ACF-B65C-89EF3CDFBA05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0E32E3A4-AA47-43FF-8DCA-B6F3E60C7534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53" name="Afbeelding 52">
            <a:extLst>
              <a:ext uri="{FF2B5EF4-FFF2-40B4-BE49-F238E27FC236}">
                <a16:creationId xmlns:a16="http://schemas.microsoft.com/office/drawing/2014/main" id="{16649263-F99B-4409-A4F2-37F5A4F485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54" name="Afbeelding 53">
            <a:extLst>
              <a:ext uri="{FF2B5EF4-FFF2-40B4-BE49-F238E27FC236}">
                <a16:creationId xmlns:a16="http://schemas.microsoft.com/office/drawing/2014/main" id="{189E7907-1297-4894-9DCA-F7ABF840AE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29" name="Tekstvak 28">
            <a:extLst>
              <a:ext uri="{FF2B5EF4-FFF2-40B4-BE49-F238E27FC236}">
                <a16:creationId xmlns:a16="http://schemas.microsoft.com/office/drawing/2014/main" id="{731EEA32-DEF5-416E-9398-7C9A3A87C6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CEBE1F8-B5B8-479B-9B35-EBED2CECA16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Laat horen dat u sterk bent. En dat kan met deze hand alleen met een sprong. Mooi geboden.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D328742-6FDD-47DD-981F-3A49E39C51D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3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C9C5E68-EBD3-4A0D-9369-975C5886E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9572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8B83D831-747C-4A75-AB5A-8168FA53C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7CCFECD-4733-4212-8630-0236244F79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C7851A4-8A5D-4791-AA9D-D4BB41E3C1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CB74DF5F-9BDE-4410-B137-D99D2AA7FC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3625E4BF-6B6D-4D87-8C9D-B18A74F263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24D1129-4113-45B7-8C47-46854CE5E1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A33A19DB-74E4-4A94-A607-82F5AE1EFB41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5A5025D-A1D4-401C-8432-2B791F09E660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18E726DF-9D6E-4B99-884F-B86E0FB40A50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D0A161F-6A7B-44F0-88AC-204AB5B330BA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8B8E9DB7-54E0-425D-9F72-FA7C7B830C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BAC5C9E7-D2BB-45E0-BD71-3FECFF1431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ABF3EB85-3E92-4931-A5B5-7349E929AD1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21C1C35-61F3-4122-A7AF-41C1DB5AEEF1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9B0CA37-2967-4AFD-80DD-2B149A413D07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042D0657-E61E-41BE-BA0B-E2DAA275155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1026A907-0544-4BCA-AA03-77D1544748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43" name="Afbeelding 42">
            <a:extLst>
              <a:ext uri="{FF2B5EF4-FFF2-40B4-BE49-F238E27FC236}">
                <a16:creationId xmlns:a16="http://schemas.microsoft.com/office/drawing/2014/main" id="{CD4636CE-E6EC-4DDD-A007-06F00A2240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44" name="Tekstvak 43">
            <a:extLst>
              <a:ext uri="{FF2B5EF4-FFF2-40B4-BE49-F238E27FC236}">
                <a16:creationId xmlns:a16="http://schemas.microsoft.com/office/drawing/2014/main" id="{2FA5B7F6-B7A6-4C3D-AC10-1E9D2BE9F09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0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10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8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0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0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8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8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8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6" name="Tabel 175">
            <a:extLst>
              <a:ext uri="{FF2B5EF4-FFF2-40B4-BE49-F238E27FC236}">
                <a16:creationId xmlns:a16="http://schemas.microsoft.com/office/drawing/2014/main" id="{DB2B15A6-75B9-4A7E-938D-2DB8FC5E1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1629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7" name="Rechthoek 176">
            <a:extLst>
              <a:ext uri="{FF2B5EF4-FFF2-40B4-BE49-F238E27FC236}">
                <a16:creationId xmlns:a16="http://schemas.microsoft.com/office/drawing/2014/main" id="{68ACB100-651C-4C52-99B3-0FA9742A343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DAC232A1-F21E-4340-A614-331AD1CF9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2F36766-9BB0-4295-85FA-4899636EFD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extLst>
              <a:ext uri="{FF2B5EF4-FFF2-40B4-BE49-F238E27FC236}">
                <a16:creationId xmlns:a16="http://schemas.microsoft.com/office/drawing/2014/main" id="{C89E001A-792E-4AF7-995B-FB6EF03986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81" name="Afbeelding 180">
            <a:extLst>
              <a:ext uri="{FF2B5EF4-FFF2-40B4-BE49-F238E27FC236}">
                <a16:creationId xmlns:a16="http://schemas.microsoft.com/office/drawing/2014/main" id="{BBB249D5-3AFF-432E-A73D-63503D2A2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95" name="Rond diagonale hoek rechthoek 17">
            <a:extLst>
              <a:ext uri="{FF2B5EF4-FFF2-40B4-BE49-F238E27FC236}">
                <a16:creationId xmlns:a16="http://schemas.microsoft.com/office/drawing/2014/main" id="{0EC0880F-B74E-4C72-840C-6728533B3B5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40E99087-D625-4ADC-A4E7-F9830286F4DA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5ED3D28C-56DB-4A4F-B652-D8284865E8C4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FE32277C-F5AA-41D6-B10D-6AA1AEA3B07E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97B4B0C0-436A-44F8-A1E0-6538B3E4A81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807DFD05-3FC6-48E9-824C-60652D2736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F28AFB52-46F5-4167-A478-98E40F14B7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0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0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E87DF431-70B9-40F6-A9E4-25627C2EB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350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CA73986B-E2D3-4DEC-B49B-D3A0D20CA3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9D2ED69-85B8-49E4-8A33-1573B2D120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B244F169-A1EA-4F12-A3DF-52781640FE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6849C5E3-6AA8-40B2-8CB9-90010C3246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2F9ABD08-B8DB-40CC-8ED4-69626E7943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71" name="Rond diagonale hoek rechthoek 17">
            <a:extLst>
              <a:ext uri="{FF2B5EF4-FFF2-40B4-BE49-F238E27FC236}">
                <a16:creationId xmlns:a16="http://schemas.microsoft.com/office/drawing/2014/main" id="{7ED468A3-0661-4758-A56E-DFB98436ED1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EEE884A7-1F9F-4999-A736-244FBF04564D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74" name="Tekstvak 173">
            <a:extLst>
              <a:ext uri="{FF2B5EF4-FFF2-40B4-BE49-F238E27FC236}">
                <a16:creationId xmlns:a16="http://schemas.microsoft.com/office/drawing/2014/main" id="{D867A977-F045-48F8-84E7-C58B98208393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76" name="Tekstvak 175">
            <a:extLst>
              <a:ext uri="{FF2B5EF4-FFF2-40B4-BE49-F238E27FC236}">
                <a16:creationId xmlns:a16="http://schemas.microsoft.com/office/drawing/2014/main" id="{9EA050D8-EA25-43FF-9BD4-8DDB19A40806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98EA7B03-7556-40E0-B520-C5C63CAF6B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8861" y="2086928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9B7DF74C-E1CA-44BD-BE4C-12DA4087F7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3936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A54AC601-A1AB-435D-A148-62342321CEF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9E94F57-3C5E-4B4E-BEEC-3D7F240D40C8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18 echte punten en één distributie punt voor uw dubbelton ruiten. Hoeveel punten heeft uw partner minimaal en hoeveel schoppen heeft hij minimaal?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7890D123-F504-4B64-838D-53D862CBE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304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E3C2544C-DCD3-4E86-9560-71EB0B9A496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B957901-1106-44E3-BBBD-8669DCCDDE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CC5AAB3-EBF3-4217-BCB6-210BB73A68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4C19157-AF27-4BBC-966F-E2C379DF6E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DB0FA5BF-BDBF-4DD7-B444-FB550D5677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1" name="Rond diagonale hoek rechthoek 17">
            <a:extLst>
              <a:ext uri="{FF2B5EF4-FFF2-40B4-BE49-F238E27FC236}">
                <a16:creationId xmlns:a16="http://schemas.microsoft.com/office/drawing/2014/main" id="{F844CE31-7764-45C6-874D-B6A35A8EBEC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0199285-6212-46B3-A002-47BC5DC0A493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4127F8B-F83C-4F1D-8A99-E3FBE8B52BF5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576B5FF0-0B98-4777-959E-09D898BF712E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812FF0CC-35A1-45F3-B388-B5AE75AE57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861" y="2086928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51114E96-1F5A-4C86-9E40-D86E1EC4D2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3936" y="2077200"/>
            <a:ext cx="213378" cy="213378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E30F32FB-587C-4CD4-B77C-C6543B4388A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66DEA56-6451-4389-AE04-D881C4397E99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18 echte punten, 1 distributie punt en minimaal 6 punten bij uw partner, heeft u samen, minimaal 25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natuurlijk ook minimaal 8 schoppen samen.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610D2B1-28B7-4E5D-95D2-3AF5F19059F1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C8253367-9540-4CBC-82EF-5F9ABA857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3041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5B988FA3-89DC-4C3A-99DC-0B655001572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18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0F5D26B-C312-45A6-9A9B-201A00DD26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D3C04E4-2C41-470C-9EF2-75E0F9DA8A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568582D-58D2-4550-8AC8-E605E8F7A8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4B0375A-E638-4B2D-B2DE-093D0A509F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BD8E239-6DB6-416A-A65B-5E6F1EA55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26D039D2-57E2-4D50-B3A2-59108A45249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C39055B-13E1-422B-9635-B871436ADC63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EB3560EE-5A5E-4D52-973C-9A6D331F04D6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018F0EA1-EAB0-413B-B6E5-65D634349CE7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2F9EBA65-6F2D-418D-8C95-F58BDE5C6E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861" y="2086928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77ECE0A4-85AF-4328-A107-E2251800E5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3936" y="2077200"/>
            <a:ext cx="213378" cy="213378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8D98E5D5-0907-4217-A6F1-D913EFEA72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0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5FAC77E8-644A-4F92-8D46-76E500E4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2991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BF77A353-473A-4D3F-9AB0-6AB76D0832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404BFE7-DA42-4362-86C9-A5531201B6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954AF56C-9566-4D2A-B69E-F91395782C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5A4E342C-2FCA-4065-B588-E74EEAE4F5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657C75ED-48AA-42D8-9B4E-334DC1A1BC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5B5EE42B-B629-469E-8301-0E3B596666D0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CCC139A8-95A7-42FC-926F-64C1D0DBDA4D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BBC321AE-0287-4B83-AEFD-B61F14DBE101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6484D372-99F9-4090-B8A1-BADDE9E38289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E2F6B58A-508C-4AAB-934F-0A0E5000078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0C8F4ED4-6495-4415-9F87-A20EA2F4CFE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130" name="Rond diagonale hoek rechthoek 17">
            <a:extLst>
              <a:ext uri="{FF2B5EF4-FFF2-40B4-BE49-F238E27FC236}">
                <a16:creationId xmlns:a16="http://schemas.microsoft.com/office/drawing/2014/main" id="{EACCC158-F57C-475C-8C48-E2F1337E6535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DA9764BE-075D-4816-BAE7-2C5035FDB6F9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DC52B4C-F440-447D-8571-01CAEF4F4BE3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175" name="Tekstvak 174">
            <a:extLst>
              <a:ext uri="{FF2B5EF4-FFF2-40B4-BE49-F238E27FC236}">
                <a16:creationId xmlns:a16="http://schemas.microsoft.com/office/drawing/2014/main" id="{CD90C0AF-FE28-4B2C-BE5F-1C00676DE070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FA050CC7-7E67-4E4E-86E0-231C71786B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71" name="Tekstvak 170">
            <a:extLst>
              <a:ext uri="{FF2B5EF4-FFF2-40B4-BE49-F238E27FC236}">
                <a16:creationId xmlns:a16="http://schemas.microsoft.com/office/drawing/2014/main" id="{0B58FA0A-E41E-47E5-96F7-25159A3D8E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819A6F3-3647-4026-9FAD-734A6A488C8D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2 klaveren bod van mijn partner vraagt mij of ik misschien een 4-kaart in een van de hoge kleuren heb.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die heb ik niet. Daar hebben wij een afspraak over.</a:t>
            </a:r>
          </a:p>
        </p:txBody>
      </p:sp>
      <p:sp>
        <p:nvSpPr>
          <p:cNvPr id="14" name="Rond diagonale hoek rechthoek 17">
            <a:extLst>
              <a:ext uri="{FF2B5EF4-FFF2-40B4-BE49-F238E27FC236}">
                <a16:creationId xmlns:a16="http://schemas.microsoft.com/office/drawing/2014/main" id="{22F6F6AA-8671-46F8-94CC-046524790C0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7949B3A-D5A4-4916-9DBC-F637A6CD62CC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DF26571-0C37-4B89-BD6A-1894321EF2CB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57316E2-EB96-481A-A04B-53764C55E826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9565BAC-9F5E-42B5-98FC-8CC8E9B6E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FDB3A77B-C5A9-49DF-9889-D8997CE0A7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5B6DA0DB-4C8D-45E7-9B8C-B7A8C51114D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5F4BD83-AAA4-424C-933C-FF3C943BA2C8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C0D01C2-6D81-4905-A2DD-C77D581EE793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6D00382-F518-449C-9D66-DBF54D69BDFB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914889B9-B59D-4717-AD56-2EBA2510BC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6118FF74-8DEE-4F07-9694-E3F9E7E8B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106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414BFF9A-E664-49A1-A71F-F56B136D490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FD9302DF-B5E7-4137-84AE-7D139711EE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7F40D764-15C6-4F3A-A678-EAACEFE53B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193BAF5B-DC54-4201-AD55-B31AE55912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13AAEE0-91EC-456D-9C80-9D95DF176E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634C9371-23BA-4B2B-968E-80651DB6DB1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4851B93-25EB-41DA-8EE2-EAEEF2A8DAAB}"/>
              </a:ext>
            </a:extLst>
          </p:cNvPr>
          <p:cNvSpPr txBox="1"/>
          <p:nvPr/>
        </p:nvSpPr>
        <p:spPr>
          <a:xfrm>
            <a:off x="3023420" y="3578832"/>
            <a:ext cx="570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2 ruiten vertel ik mijn partner dat ik geen 4-kaart hoog heb. Prima.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8DEA056-EAC3-457C-ADEC-C96238E07648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sp>
        <p:nvSpPr>
          <p:cNvPr id="12" name="Rond diagonale hoek rechthoek 17">
            <a:extLst>
              <a:ext uri="{FF2B5EF4-FFF2-40B4-BE49-F238E27FC236}">
                <a16:creationId xmlns:a16="http://schemas.microsoft.com/office/drawing/2014/main" id="{55A2F418-2B65-4A81-B5B4-1782A9C62DC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0A24A19-61C3-4E0A-A937-96DD33B09D48}"/>
              </a:ext>
            </a:extLst>
          </p:cNvPr>
          <p:cNvSpPr txBox="1"/>
          <p:nvPr/>
        </p:nvSpPr>
        <p:spPr>
          <a:xfrm>
            <a:off x="2629943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436DBFD-28BA-432E-92B1-F9685380DEF7}"/>
              </a:ext>
            </a:extLst>
          </p:cNvPr>
          <p:cNvSpPr txBox="1"/>
          <p:nvPr/>
        </p:nvSpPr>
        <p:spPr>
          <a:xfrm>
            <a:off x="4715435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3     .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C87C144-B434-40CF-9ED1-3F25978BA67E}"/>
              </a:ext>
            </a:extLst>
          </p:cNvPr>
          <p:cNvSpPr txBox="1"/>
          <p:nvPr/>
        </p:nvSpPr>
        <p:spPr>
          <a:xfrm>
            <a:off x="3431691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BDC81A0C-DD20-429C-99E1-E2759EE8C0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3200" y="2088000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6EB30D8D-E981-4DA8-A5B1-197923AE19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0400" y="2088000"/>
            <a:ext cx="213378" cy="190517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C61A9314-598D-4E2B-978D-AC1C6FD644D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8ABBC26-2C73-4D81-A62E-E75658A5AA28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1SA.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12634CB-576B-480F-946F-A5854AE2807F}"/>
              </a:ext>
            </a:extLst>
          </p:cNvPr>
          <p:cNvSpPr txBox="1"/>
          <p:nvPr/>
        </p:nvSpPr>
        <p:spPr>
          <a:xfrm>
            <a:off x="4590000" y="1995300"/>
            <a:ext cx="242664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289EEEA-0080-4959-BB6E-9DC5D030A921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98BA875A-2E72-45DA-940F-24BA47FCD8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7B53DCF0-FF12-46E9-BDD9-E47253841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1067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A8432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885CCE60-B8F4-4BC2-8E90-A459DD30186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16 Punten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142753A1-8AA7-42D6-89F8-B23E75AB17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CA0D4331-8C24-4DC3-9E45-A2B7DAD755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B231F575-6839-47FC-9A95-ADCB37135C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050CF8E7-270D-438C-8983-49D8088BF9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2092F4ED-6D2B-4391-8CF9-E64D966F78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92A08B6E-B092-46B4-B788-C991656311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0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8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8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8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5" name="Tabel 164">
            <a:extLst>
              <a:ext uri="{FF2B5EF4-FFF2-40B4-BE49-F238E27FC236}">
                <a16:creationId xmlns:a16="http://schemas.microsoft.com/office/drawing/2014/main" id="{2EA24A2D-0BE0-4D49-A365-CC77B08C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5854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6" name="Rechthoek 165">
            <a:extLst>
              <a:ext uri="{FF2B5EF4-FFF2-40B4-BE49-F238E27FC236}">
                <a16:creationId xmlns:a16="http://schemas.microsoft.com/office/drawing/2014/main" id="{53EAF76B-EAF1-414E-B933-2AFF315B085B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23B2AE0F-E497-45F0-97B4-2DBB90FA35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D3C8133-AC68-42F3-99AC-BD912F751C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A18A510D-7024-4AA8-B213-B720546851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05B6AC33-1D7C-4FE9-9A62-629AD3E92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87A63151-CE09-4FB0-9E02-F79B55A4184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00001AD6-657A-415D-A9C8-7A0DDA308924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493D04A-320F-479E-BA35-B96EF48B4FA3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51E2A67-00AF-4270-9770-B0213FAA57D5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75" name="Afbeelding 174">
            <a:extLst>
              <a:ext uri="{FF2B5EF4-FFF2-40B4-BE49-F238E27FC236}">
                <a16:creationId xmlns:a16="http://schemas.microsoft.com/office/drawing/2014/main" id="{3AD8DB51-AA84-4929-A379-8A804D8E1F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D0F7C410-85E3-4C8E-A052-051196CE58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8446C258-9BEB-49C6-88D8-6FAC4DC40BB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5D351B6-160C-4225-841A-944F33E8416E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kunt de schoppen van uw partner niet steunen. Hij biedt minimaal een 4-kaart. Maar gaat u nu de harten bieden, dan beidt u reverse en belooft u 16+ punten.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AC83383C-2012-45BD-BE61-9BE93A6D5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93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4CFE7171-E7C2-448C-91D7-A705C8CD2A0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EAC8C9B-67AA-4A00-B3C8-497B4540FC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706991AE-08FF-49CE-AB1E-20BBFE6A72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FF5693B-A9E5-4BB4-94FF-8D83DCF2DB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5DC02B64-8F70-41D6-9D2F-6C4E693CFF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BB74BA29-7560-4127-8895-BEE8163713ED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93F4C68-DE8E-4C0F-BC13-33D98408EDEA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4A913D3-F254-45A9-B005-FF202412CFE7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22DCAEA-49BE-4192-9EC0-D59AD7611B2E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9A826877-C1D4-4313-A81A-BBBF648F76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766A1D8-7975-445C-9E3A-3C7427447F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026833CF-BC40-45A3-882B-92891593CCA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2DFE3E0-D808-4C39-B44F-AB287F3EACAC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1 Sans Atout bod belooft 12 t/m 14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15 punten en geen 5-kaart hoog, had u vermoedelijk met 1 Sans Atout geopend.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225A861-96E9-4976-A174-34D59A716B1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9E875E33-F549-4480-A138-6E5DD0E72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93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389A28F-6A83-49F9-8648-C626CC8D35AA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02C337A-C2F2-4DC6-819E-AEE92E9EBB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195B784-5161-4858-8885-B0E005D0DE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5DFE3FE-0391-406C-8C6F-D08DF3911D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CD9FA42B-1DF7-4AEF-BA7A-0936C2CA8F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77C0B9D-F9B9-46D1-B87E-51A5BE3078C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C9B0788-0939-476E-B3C6-46CAB59A6D71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02FFC80-9546-41E2-927A-0CFE58E51906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108C213-67D8-454C-A108-CB7B9558DF12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DCC2B0BE-F186-4927-A552-C5FB6E13BD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E72F82A4-E54E-450D-8664-5E97B673E0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B9B48CE9-47E5-4C78-9373-A08B2F2EF80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0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0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8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8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8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ED83F1AA-E086-41FE-A1B3-0D7D2A6CB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372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460AAAE-09E9-42D3-BBC0-78262B11E90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221A169F-48B6-49A8-893A-2003656267A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82ACDB13-4BD8-4785-8ED2-C7FCAB0AF8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4AB1BB34-C248-4BD6-A78C-B7EAD52859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603179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D3C55EC0-FD61-4125-9243-F327825F3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88" name="Rond diagonale hoek rechthoek 17">
            <a:extLst>
              <a:ext uri="{FF2B5EF4-FFF2-40B4-BE49-F238E27FC236}">
                <a16:creationId xmlns:a16="http://schemas.microsoft.com/office/drawing/2014/main" id="{D08124FB-0137-4B2D-92D8-70EC0025B967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84965A92-EA8E-4749-B2D5-5EDF2F8DBBD5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6F013A87-BFE5-49B3-8199-E03269714EB6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75B03596-1C65-44D2-9A75-3E323505F8EA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81CD730D-82F7-46C6-BAF2-23705E0355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C9B2D225-FB98-41DE-BBBC-155069D583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29" name="Tekstvak 128">
            <a:extLst>
              <a:ext uri="{FF2B5EF4-FFF2-40B4-BE49-F238E27FC236}">
                <a16:creationId xmlns:a16="http://schemas.microsoft.com/office/drawing/2014/main" id="{7F41AB7C-591D-49F1-8D4C-5355C1A1F0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8CC2676-D675-4D4E-8303-2BFF55EECE7C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Misschien heeft u gedacht, laat ik maar Sans Atout op een zo laag mogelijk niveau bieden. Dat is niet goed. U heeft uw hand nog niet verteld aan uw partner.</a:t>
            </a:r>
          </a:p>
        </p:txBody>
      </p:sp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57E2DC8D-7FB1-4DF0-8295-281184170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0273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BD4C3A22-062A-444C-B628-40F2D1F9ADA0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84D8743E-50ED-4E9F-AA83-EEA4EDEE37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D0B77F6A-154B-4FA6-BC3A-3C469BD22DE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7C7F82AE-0659-493F-AA00-843A4DA986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4FA00143-CA59-42D4-AC84-5B492E80C2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8" name="Rond diagonale hoek rechthoek 17">
            <a:extLst>
              <a:ext uri="{FF2B5EF4-FFF2-40B4-BE49-F238E27FC236}">
                <a16:creationId xmlns:a16="http://schemas.microsoft.com/office/drawing/2014/main" id="{80BCA5F4-AA87-4331-97D8-A2B98A10122C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6B3458C-105C-4AAA-8944-FB9A232ECB5B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E8F2EE4-9768-4D91-A518-C247DCADFE99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1AE7D7C-6DDA-44F3-B6DA-110A55EC438D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01DF5D32-4968-40C4-ABA9-8A579C5510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E651BBAD-71CB-41D2-A7E8-6CFA476AF4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6" name="Tekstvak 35">
            <a:extLst>
              <a:ext uri="{FF2B5EF4-FFF2-40B4-BE49-F238E27FC236}">
                <a16:creationId xmlns:a16="http://schemas.microsoft.com/office/drawing/2014/main" id="{678E7620-7906-40BB-8C4F-F64192418A8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280820FE-5397-4D56-BC02-868BCFA2C291}"/>
              </a:ext>
            </a:extLst>
          </p:cNvPr>
          <p:cNvSpPr txBox="1"/>
          <p:nvPr/>
        </p:nvSpPr>
        <p:spPr>
          <a:xfrm>
            <a:off x="3077285" y="3124800"/>
            <a:ext cx="566526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Nu heeft u 17 punten en daarom mag u reverse bieden.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97BC303-1346-43D2-AE02-8125D0F2A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869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733901BE-4CFE-47AF-960F-408F2787D16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34A38A9-EFA2-4483-8B20-0018DF03F4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201BA200-BC7F-49F4-B60A-BA02EF4918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4E05E3E1-8853-4603-9C57-915A059A78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603179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9D63263C-E562-43B2-9A31-6D6BC2CA27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1428952-AA30-4891-A8AC-D966008EEEE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F42B180-8F02-4FA8-9287-8052BDFA2BD8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039BFA8-3623-4F2A-8540-2699F99F266A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6FD12C0-9502-486D-BE21-6F9CC394BF50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80D3D359-3A08-42A0-BEF6-9AF4BAA4F6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003A05B0-7E0E-4394-BF58-34AA4DB59D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3F9A2766-C018-48D5-ADDD-3360774116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0E629F6-A2B1-44BD-B392-400FD671D85A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Er gaat een manche gespeeld worden. Alleen even gaan uit zoeken welke dat het gaat worden. En wie weet, misschien wel een slem.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57FF635-23FF-4947-B1E2-7AEAEB3184AC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DDBE9F30-3087-4E08-9BFB-F78B76E96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8698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0D3A7DDC-81A1-4919-8FAC-595B87C4ED7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17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E45348C4-0C55-415D-9355-48F3662D8E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E600347-4640-4E69-9592-2B050829E1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A39AE9FA-07A0-4D35-8D8C-95B69EA7FF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603179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07F5CB71-0F0F-478B-BDC1-096BE7E7EE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34913282-58A3-42FF-91EF-E4BF44FD4BC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365831-71CB-41F6-AF2D-58061D091FB9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E99B12F-1517-4A4F-B89B-8A9238AA0DE0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435F837-413A-4CFC-BB43-CF5F91415A7A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381FEDB7-F05A-4891-A74B-F3AEC8D2F7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3D3C9FF7-FE85-4BCF-B3D8-8A2DF4D314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F21430E-2D0D-4E3F-8739-B40447F075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58A88F0B-0669-4506-8051-B93BD61D831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9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0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0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8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8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8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8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0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8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8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8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8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8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8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0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8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8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8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8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8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8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64" name="Tabel 163">
            <a:extLst>
              <a:ext uri="{FF2B5EF4-FFF2-40B4-BE49-F238E27FC236}">
                <a16:creationId xmlns:a16="http://schemas.microsoft.com/office/drawing/2014/main" id="{FFAEC626-AE41-4EE3-9FA9-E0BC77273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7059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5" name="Rechthoek 164">
            <a:extLst>
              <a:ext uri="{FF2B5EF4-FFF2-40B4-BE49-F238E27FC236}">
                <a16:creationId xmlns:a16="http://schemas.microsoft.com/office/drawing/2014/main" id="{FC4DC4BC-88E2-47B0-AC5D-1BF66CE993BD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E0EE8389-4C75-4312-BA25-816FBAAFBF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E1612BBB-B321-4EEE-8F60-B3DA264F940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878B3356-A1F6-459A-A439-377B87876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79CF1C8A-6695-4DB8-9831-B5429E5FFE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27" name="Rond diagonale hoek rechthoek 17">
            <a:extLst>
              <a:ext uri="{FF2B5EF4-FFF2-40B4-BE49-F238E27FC236}">
                <a16:creationId xmlns:a16="http://schemas.microsoft.com/office/drawing/2014/main" id="{7BD7B244-92AD-4EE3-B183-89F693B17D24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D56BC16D-133C-47C2-8CEA-7EC920E00CCB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47F655C-3512-4112-9F01-395DAABAB238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64FC6B32-3A13-44C7-AB16-6FE43701408A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52" name="Afbeelding 151">
            <a:extLst>
              <a:ext uri="{FF2B5EF4-FFF2-40B4-BE49-F238E27FC236}">
                <a16:creationId xmlns:a16="http://schemas.microsoft.com/office/drawing/2014/main" id="{EF05EF08-75D3-460A-ABB9-3CFECF89CA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174" name="Afbeelding 173">
            <a:extLst>
              <a:ext uri="{FF2B5EF4-FFF2-40B4-BE49-F238E27FC236}">
                <a16:creationId xmlns:a16="http://schemas.microsoft.com/office/drawing/2014/main" id="{F9EE73B6-3C72-4C1C-98BC-49A12BED91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4E7A06BC-9ACA-4624-845E-99D7070F9A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AFC16C7-0A2D-474E-ADD3-03706E539200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2 juiste biedingen ter beschikking en toch kiest u een foute. Hoeveel harten heb ik, wanneer ik 1 harten open? En kan ik nog een tweede kleur bieden?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CCE72D84-49FD-4EE4-97F6-679BD3051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676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" name="Rechthoek 16">
            <a:extLst>
              <a:ext uri="{FF2B5EF4-FFF2-40B4-BE49-F238E27FC236}">
                <a16:creationId xmlns:a16="http://schemas.microsoft.com/office/drawing/2014/main" id="{DEA83C44-C2DB-4471-B731-25A1B0ACF1E4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261AE7AD-D8F1-4402-8708-95935B1DD2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BE4147E4-8315-453C-831E-BD3E92F5BF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3BCF0DC-AE93-4D7E-915F-8FCD26E5C1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A7C7DE6A-3E19-45AD-81DF-6DE673C68B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BF01678-2D71-4618-9BD8-45C5DF3DD6D3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C7C5891-C45C-4A05-8877-C8706FE4B80B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E5DB19F-4D48-479D-A08D-9E804075764B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6885EA8-72B3-46D4-AFA3-DB5BE3AC0C8A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986B51E-5DC6-4B9C-84F6-ED4082AD1E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21AF637-DE79-4C44-A749-A124B02770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066D297F-C767-4112-A67B-2AE48AE0EAF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0318B05-2F5F-4A11-A521-48834C4092F0}"/>
              </a:ext>
            </a:extLst>
          </p:cNvPr>
          <p:cNvSpPr txBox="1"/>
          <p:nvPr/>
        </p:nvSpPr>
        <p:spPr>
          <a:xfrm>
            <a:off x="3023420" y="3578832"/>
            <a:ext cx="5706000" cy="23083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Bij deze hand zijn er twee goede biedingen.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klaveren is goed, maar 2 harten is goed.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Wanneer u de afspraak hebt, dat er op een nieuw kleur niet gepast mag worden, dan heeft 2 klaveren mijn voorkeur.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Heeft u die afspraak niet, dan bied ik 2 harten met deze hand. Bedenk wel, dat door mijn harten opening,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ik 12 t/m 15 punten kan hebben.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15EC6129-889D-48A8-BDC9-B202183BC442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   / 2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722987C-DA95-4060-998D-18530ADC6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676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AV10943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ECDBF7EC-778B-46E9-8EB9-088D096C94D9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69B8D4D-8849-4D53-845E-A3E513FA69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3F4B426-5F41-4B3D-982E-617F255C3E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188DBE8-0496-4872-BC17-2B8DF6DD1C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E71584B3-3671-43FB-9E5F-04C7DF59F6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7BA2BB35-F59D-4BE7-8F61-2A66C0FAD638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FFF8BA5-1BA5-4E74-9D28-803AB66E0156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FE34DCA-9226-479F-895F-952C484F9D01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0902427-576C-41F6-8BD9-3A34A345060C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9A26653B-3F14-4A3C-89AB-A2E0A4F102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48000" y="2088000"/>
            <a:ext cx="213378" cy="190517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B6A94BCF-3E0B-4A93-B43A-CDDC568491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F4BDC670-DB2A-4A4E-A93D-35BBDE15FB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200" y="3204000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A57080FA-5382-4B57-B205-A3B26F1A0A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4832" y="3214800"/>
            <a:ext cx="213378" cy="190517"/>
          </a:xfrm>
          <a:prstGeom prst="rect">
            <a:avLst/>
          </a:prstGeom>
        </p:spPr>
      </p:pic>
      <p:sp>
        <p:nvSpPr>
          <p:cNvPr id="33" name="Tekstvak 32">
            <a:extLst>
              <a:ext uri="{FF2B5EF4-FFF2-40B4-BE49-F238E27FC236}">
                <a16:creationId xmlns:a16="http://schemas.microsoft.com/office/drawing/2014/main" id="{692168ED-ED5B-4AA2-A162-262C1A43A85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83" name="Rechthoek 82">
            <a:hlinkClick r:id="rId8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8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8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9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9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8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8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10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8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8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8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8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8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8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8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8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8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8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8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8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8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8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8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8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8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8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8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8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8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8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8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8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8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8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10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8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8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8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8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8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8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8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8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8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8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8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8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8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8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8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8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8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8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8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8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8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8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8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14" name="Tabel 113">
            <a:extLst>
              <a:ext uri="{FF2B5EF4-FFF2-40B4-BE49-F238E27FC236}">
                <a16:creationId xmlns:a16="http://schemas.microsoft.com/office/drawing/2014/main" id="{40AA8004-27BD-48CD-9351-3E4D78E54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6337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5" name="Rechthoek 114">
            <a:extLst>
              <a:ext uri="{FF2B5EF4-FFF2-40B4-BE49-F238E27FC236}">
                <a16:creationId xmlns:a16="http://schemas.microsoft.com/office/drawing/2014/main" id="{358F624F-1B82-4440-8040-84D86CF3239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5D556547-786E-445A-A2C0-93B3286CB5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17" name="Afbeelding 116">
            <a:extLst>
              <a:ext uri="{FF2B5EF4-FFF2-40B4-BE49-F238E27FC236}">
                <a16:creationId xmlns:a16="http://schemas.microsoft.com/office/drawing/2014/main" id="{EA537F6B-523A-4AB6-8F30-4211877D981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209F8EED-DFA2-47D7-8ADD-96698972962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19" name="Afbeelding 118">
            <a:extLst>
              <a:ext uri="{FF2B5EF4-FFF2-40B4-BE49-F238E27FC236}">
                <a16:creationId xmlns:a16="http://schemas.microsoft.com/office/drawing/2014/main" id="{10C6E861-3567-483D-9B06-F1B11B55AF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11" name="Rond diagonale hoek rechthoek 17">
            <a:extLst>
              <a:ext uri="{FF2B5EF4-FFF2-40B4-BE49-F238E27FC236}">
                <a16:creationId xmlns:a16="http://schemas.microsoft.com/office/drawing/2014/main" id="{D1AD220F-E37C-42A9-953F-F90D65CA7A9F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76157D87-1A15-4431-8839-2C4C4722BDF6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AA94C2EA-6A16-4F0D-ACAB-053EBAE2A8CC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BA876433-97FF-4521-B012-1EA7815830E3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126" name="Afbeelding 125">
            <a:extLst>
              <a:ext uri="{FF2B5EF4-FFF2-40B4-BE49-F238E27FC236}">
                <a16:creationId xmlns:a16="http://schemas.microsoft.com/office/drawing/2014/main" id="{80128C43-8BC2-41DC-9A9C-68879B0A66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127" name="Afbeelding 126">
            <a:extLst>
              <a:ext uri="{FF2B5EF4-FFF2-40B4-BE49-F238E27FC236}">
                <a16:creationId xmlns:a16="http://schemas.microsoft.com/office/drawing/2014/main" id="{68EDDEB4-0CDC-430A-B52D-C659FE0667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107" name="Tekstvak 106">
            <a:extLst>
              <a:ext uri="{FF2B5EF4-FFF2-40B4-BE49-F238E27FC236}">
                <a16:creationId xmlns:a16="http://schemas.microsoft.com/office/drawing/2014/main" id="{5E296162-5BD6-4CCE-A976-9AEC1223573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FF2729F-1079-4E87-8CB5-81CA9297EF71}"/>
              </a:ext>
            </a:extLst>
          </p:cNvPr>
          <p:cNvSpPr txBox="1"/>
          <p:nvPr/>
        </p:nvSpPr>
        <p:spPr>
          <a:xfrm>
            <a:off x="3077285" y="31248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Van twee 4-kaarten, bieden wij altijd de ?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De eerste 4-kaart, daar heeft u mee geopend.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Dan blijven er nog twee 4-kaarten over.</a:t>
            </a:r>
          </a:p>
        </p:txBody>
      </p:sp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294EBCBD-DB43-4E3C-BAE5-570519DBB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306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6" name="Rechthoek 15">
            <a:extLst>
              <a:ext uri="{FF2B5EF4-FFF2-40B4-BE49-F238E27FC236}">
                <a16:creationId xmlns:a16="http://schemas.microsoft.com/office/drawing/2014/main" id="{E25ED95D-B317-4668-9775-7B8930F9F5E5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C1461AF-CED6-4F08-B375-0D4AB9F99C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6EC90F09-CB88-48BD-8F70-CD85199027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88BDF26D-3145-46D0-AEF7-9B595E230F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BE6EBA1C-99A0-49FF-BE8D-D4C84FE3AD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917B1B96-AB03-4FB7-8E04-3DC15E32514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3D6BF14-9FAF-4B2C-B353-6B920F29BB1C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DAB19615-5CFC-4516-80C2-8920E99F64A6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0406B04-EE43-4A41-9CD4-CD9A1B2B62ED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628E70D8-381D-456A-A367-F05D7A36B0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D57B8BED-E168-4113-A201-7834C869F5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1" name="Tekstvak 30">
            <a:extLst>
              <a:ext uri="{FF2B5EF4-FFF2-40B4-BE49-F238E27FC236}">
                <a16:creationId xmlns:a16="http://schemas.microsoft.com/office/drawing/2014/main" id="{8937C73C-D73B-4155-AF11-60EDB39EA74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66BEC99-AF1C-4126-8E75-26C3CE609C75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Rustig aan breekt het lijntje niet. U kunt nu uw tweede 4-kaart op 1 niveau bieden.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voor de duidelijkheid: Dat is geen reverse.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17D7BBB-B56B-4B88-9F0A-87D7BD48D959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</a:t>
            </a: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E1C8101-3BD5-4582-B5EB-12206BE50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3064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AE4C6C54-9302-4978-B7D1-67B466BD361F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 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C26F088-CA86-45DA-A11A-597C220D67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A68920F2-7BDF-4E4F-AC4C-4A70C94683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F9E872E-1506-4725-A785-E23E70CCB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F2360837-F356-40F0-B7F9-42691FB5D7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23" name="Rond diagonale hoek rechthoek 17">
            <a:extLst>
              <a:ext uri="{FF2B5EF4-FFF2-40B4-BE49-F238E27FC236}">
                <a16:creationId xmlns:a16="http://schemas.microsoft.com/office/drawing/2014/main" id="{2B730C3A-63AD-4A18-8BDE-98D583845F2A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2837ECF-46C0-4B90-B45D-D90099E192AD}"/>
              </a:ext>
            </a:extLst>
          </p:cNvPr>
          <p:cNvSpPr txBox="1"/>
          <p:nvPr/>
        </p:nvSpPr>
        <p:spPr>
          <a:xfrm>
            <a:off x="2853684" y="1995941"/>
            <a:ext cx="194205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1B1D854-085F-4EF0-979A-4931EA72D060}"/>
              </a:ext>
            </a:extLst>
          </p:cNvPr>
          <p:cNvSpPr txBox="1"/>
          <p:nvPr/>
        </p:nvSpPr>
        <p:spPr>
          <a:xfrm>
            <a:off x="4588971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D45BC3D-302D-44E3-BBE4-6495C0E86FA3}"/>
              </a:ext>
            </a:extLst>
          </p:cNvPr>
          <p:cNvSpPr txBox="1"/>
          <p:nvPr/>
        </p:nvSpPr>
        <p:spPr>
          <a:xfrm>
            <a:off x="3499787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63D501CE-6A55-43F9-966C-85F6282636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198495BF-BC76-4D63-BAE7-C392D6A57D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3D0D2B33-ABE1-4A97-BA73-B6AC5628F5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7200" y="3214800"/>
            <a:ext cx="213378" cy="190517"/>
          </a:xfrm>
          <a:prstGeom prst="rect">
            <a:avLst/>
          </a:pr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A8B262D1-A895-4424-95EB-5D7BFE439AC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3 - Bieden </a:t>
            </a:r>
            <a:b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</a:b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Mijn 2</a:t>
            </a:r>
            <a:r>
              <a:rPr lang="nl-NL" sz="40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e</a:t>
            </a: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 bod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9443F27-41AC-4A00-9CB2-22606CE47C2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FDF7E61-FC8C-414D-8710-CFCBB424C978}"/>
              </a:ext>
            </a:extLst>
          </p:cNvPr>
          <p:cNvSpPr txBox="1"/>
          <p:nvPr/>
        </p:nvSpPr>
        <p:spPr>
          <a:xfrm>
            <a:off x="3023420" y="3578832"/>
            <a:ext cx="570600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een hoge 5 kaart mogen wij niet 1 Sans Atout openen. En met een 4 en 5-kaart openen wij met de langste.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1ECF024-7BBA-4542-951D-B3C363614F5F}"/>
              </a:ext>
            </a:extLst>
          </p:cNvPr>
          <p:cNvSpPr txBox="1"/>
          <p:nvPr/>
        </p:nvSpPr>
        <p:spPr>
          <a:xfrm>
            <a:off x="3024000" y="3124800"/>
            <a:ext cx="570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</a:t>
            </a:r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DF8FF883-2456-42DE-9ABF-9230E9857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02736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HV1084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" name="Rechthoek 22">
            <a:extLst>
              <a:ext uri="{FF2B5EF4-FFF2-40B4-BE49-F238E27FC236}">
                <a16:creationId xmlns:a16="http://schemas.microsoft.com/office/drawing/2014/main" id="{B0DDA0CB-72F4-4528-BAAA-57A99CDD736C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3DDA5255-5638-4E1A-B0C3-C39B1855BA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69E2221-9618-4302-AF56-AC3E05B588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BB1214C-3806-4434-B5B4-BE606C4D7F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5623BB68-F860-48D7-A53E-CD849E7E07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8B898CA8-1EB7-4D97-AD28-12EBE4A489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7200" y="3211200"/>
            <a:ext cx="213378" cy="190517"/>
          </a:xfrm>
          <a:prstGeom prst="rect">
            <a:avLst/>
          </a:prstGeom>
        </p:spPr>
      </p:pic>
      <p:sp>
        <p:nvSpPr>
          <p:cNvPr id="29" name="Rond diagonale hoek rechthoek 17">
            <a:extLst>
              <a:ext uri="{FF2B5EF4-FFF2-40B4-BE49-F238E27FC236}">
                <a16:creationId xmlns:a16="http://schemas.microsoft.com/office/drawing/2014/main" id="{4E668E11-26A7-4D3E-8C63-6B600F88AC1E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BE7EF2DC-B515-4C72-AC4D-BBBE89BB304C}"/>
              </a:ext>
            </a:extLst>
          </p:cNvPr>
          <p:cNvSpPr txBox="1"/>
          <p:nvPr/>
        </p:nvSpPr>
        <p:spPr>
          <a:xfrm>
            <a:off x="2854800" y="1995941"/>
            <a:ext cx="1944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4361F53C-0C82-49A2-8026-CD62922569AC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2     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D48AFDA-4951-418B-9566-318F029EC656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620B7127-3397-4345-BF1E-FD9179F8B8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69576DB-F56D-412F-A20A-917A99371C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4400" y="2077200"/>
            <a:ext cx="213378" cy="213378"/>
          </a:xfrm>
          <a:prstGeom prst="rect">
            <a:avLst/>
          </a:prstGeom>
        </p:spPr>
      </p:pic>
      <p:sp>
        <p:nvSpPr>
          <p:cNvPr id="37" name="Tekstvak 36">
            <a:extLst>
              <a:ext uri="{FF2B5EF4-FFF2-40B4-BE49-F238E27FC236}">
                <a16:creationId xmlns:a16="http://schemas.microsoft.com/office/drawing/2014/main" id="{20AB885D-EC94-4B3D-BD52-8EC90537170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91" name="Rechthoek 90">
            <a:hlinkClick r:id="rId8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8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8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9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9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8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8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8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8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8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8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8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8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8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8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8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8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8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8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8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8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8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8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8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8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8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8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8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8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8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8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8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8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10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8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8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8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8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8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8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8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8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8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8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8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8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10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8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8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8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8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8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8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8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8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8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8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8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8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8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8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8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8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8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8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8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8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8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graphicFrame>
        <p:nvGraphicFramePr>
          <p:cNvPr id="174" name="Tabel 173">
            <a:extLst>
              <a:ext uri="{FF2B5EF4-FFF2-40B4-BE49-F238E27FC236}">
                <a16:creationId xmlns:a16="http://schemas.microsoft.com/office/drawing/2014/main" id="{466CAD47-148B-4BE0-9783-31FCE2651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3533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75" name="Rechthoek 174">
            <a:extLst>
              <a:ext uri="{FF2B5EF4-FFF2-40B4-BE49-F238E27FC236}">
                <a16:creationId xmlns:a16="http://schemas.microsoft.com/office/drawing/2014/main" id="{957D6405-AE71-4209-AE27-E4B8630C7EF7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176" name="Afbeelding 175">
            <a:extLst>
              <a:ext uri="{FF2B5EF4-FFF2-40B4-BE49-F238E27FC236}">
                <a16:creationId xmlns:a16="http://schemas.microsoft.com/office/drawing/2014/main" id="{CC059A0E-2E45-43E1-AD3F-D73DD4BA29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5200" y="3924124"/>
            <a:ext cx="213378" cy="213378"/>
          </a:xfrm>
          <a:prstGeom prst="rect">
            <a:avLst/>
          </a:prstGeom>
        </p:spPr>
      </p:pic>
      <p:pic>
        <p:nvPicPr>
          <p:cNvPr id="177" name="Afbeelding 176">
            <a:extLst>
              <a:ext uri="{FF2B5EF4-FFF2-40B4-BE49-F238E27FC236}">
                <a16:creationId xmlns:a16="http://schemas.microsoft.com/office/drawing/2014/main" id="{8EC9DD7D-7674-4886-AC3B-FF1ED399D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5200" y="3199601"/>
            <a:ext cx="213378" cy="213378"/>
          </a:xfrm>
          <a:prstGeom prst="rect">
            <a:avLst/>
          </a:prstGeom>
        </p:spPr>
      </p:pic>
      <p:pic>
        <p:nvPicPr>
          <p:cNvPr id="178" name="Afbeelding 177">
            <a:extLst>
              <a:ext uri="{FF2B5EF4-FFF2-40B4-BE49-F238E27FC236}">
                <a16:creationId xmlns:a16="http://schemas.microsoft.com/office/drawing/2014/main" id="{1A8F6B3B-4074-4284-AF90-A640738AB4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5200" y="3573571"/>
            <a:ext cx="213378" cy="190517"/>
          </a:xfrm>
          <a:prstGeom prst="rect">
            <a:avLst/>
          </a:prstGeom>
        </p:spPr>
      </p:pic>
      <p:pic>
        <p:nvPicPr>
          <p:cNvPr id="179" name="Afbeelding 178">
            <a:extLst>
              <a:ext uri="{FF2B5EF4-FFF2-40B4-BE49-F238E27FC236}">
                <a16:creationId xmlns:a16="http://schemas.microsoft.com/office/drawing/2014/main" id="{6BDD66D1-89CC-4DE6-803F-B93FA3435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5200" y="4292263"/>
            <a:ext cx="213378" cy="213378"/>
          </a:xfrm>
          <a:prstGeom prst="rect">
            <a:avLst/>
          </a:prstGeom>
        </p:spPr>
      </p:pic>
      <p:sp>
        <p:nvSpPr>
          <p:cNvPr id="198" name="Rond diagonale hoek rechthoek 17">
            <a:extLst>
              <a:ext uri="{FF2B5EF4-FFF2-40B4-BE49-F238E27FC236}">
                <a16:creationId xmlns:a16="http://schemas.microsoft.com/office/drawing/2014/main" id="{C9F00776-0CB2-4FA7-935A-EAB17EEF24EB}"/>
              </a:ext>
            </a:extLst>
          </p:cNvPr>
          <p:cNvSpPr/>
          <p:nvPr/>
        </p:nvSpPr>
        <p:spPr>
          <a:xfrm>
            <a:off x="396000" y="1746000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ACBE4A6B-54E3-46A9-AD06-5D967DCDC657}"/>
              </a:ext>
            </a:extLst>
          </p:cNvPr>
          <p:cNvSpPr txBox="1"/>
          <p:nvPr/>
        </p:nvSpPr>
        <p:spPr>
          <a:xfrm>
            <a:off x="2854800" y="1995941"/>
            <a:ext cx="229496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Ik open met 1     .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2CB0DE5-5987-429C-8A03-502F4670D49F}"/>
              </a:ext>
            </a:extLst>
          </p:cNvPr>
          <p:cNvSpPr txBox="1"/>
          <p:nvPr/>
        </p:nvSpPr>
        <p:spPr>
          <a:xfrm>
            <a:off x="4590000" y="1995300"/>
            <a:ext cx="238461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biedt 1     .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0FD0507B-321E-48B3-99D6-51C97701F0B8}"/>
              </a:ext>
            </a:extLst>
          </p:cNvPr>
          <p:cNvSpPr txBox="1"/>
          <p:nvPr/>
        </p:nvSpPr>
        <p:spPr>
          <a:xfrm>
            <a:off x="3499200" y="2381035"/>
            <a:ext cx="256683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is mijn volgend bod?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9D30AEA-2CBC-453E-BC8E-D3F2659FB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8000" y="2077200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5CEB32AE-C387-46AD-8594-6755B595A66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4400" y="2088000"/>
            <a:ext cx="213378" cy="190517"/>
          </a:xfrm>
          <a:prstGeom prst="rect">
            <a:avLst/>
          </a:prstGeom>
        </p:spPr>
      </p:pic>
      <p:sp>
        <p:nvSpPr>
          <p:cNvPr id="90" name="Tekstvak 89">
            <a:extLst>
              <a:ext uri="{FF2B5EF4-FFF2-40B4-BE49-F238E27FC236}">
                <a16:creationId xmlns:a16="http://schemas.microsoft.com/office/drawing/2014/main" id="{C72CCCCB-3422-402C-B786-5C1ABD4DE2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nl-NL" sz="1050" dirty="0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7781</Words>
  <Application>Microsoft Office PowerPoint</Application>
  <PresentationFormat>Diavoorstelling (4:3)</PresentationFormat>
  <Paragraphs>2453</Paragraphs>
  <Slides>78</Slides>
  <Notes>77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1085</cp:revision>
  <dcterms:created xsi:type="dcterms:W3CDTF">2012-09-16T12:51:46Z</dcterms:created>
  <dcterms:modified xsi:type="dcterms:W3CDTF">2025-01-31T13:47:22Z</dcterms:modified>
</cp:coreProperties>
</file>