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image" Target="../media/image6.png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3.xml"/><Relationship Id="rId4" Type="http://schemas.openxmlformats.org/officeDocument/2006/relationships/slide" Target="slide2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5.png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image" Target="../media/image6.png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8.xml"/><Relationship Id="rId4" Type="http://schemas.openxmlformats.org/officeDocument/2006/relationships/slide" Target="slide3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6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6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4.xml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3023828" y="2876207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is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Volgbod is 8+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Regel van 2 en 3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6 - Bieden - Volgbod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een doublet gelegd, dan geeft u een opening aan.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11 punten zijn geen opening. En met een doublet geeft u ook aan geen eigen kleur te hebben en die heeft u wel.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voor dat u gat bieden, leg de hand naast de regel van 2 en 3. Het helpt altijd, wanneer u uw slagen telt.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E63A8318-10D5-4178-BFF2-F786F841A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626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F5FB8D33-35E5-4F56-A007-5C96BD8E49E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8FDB0A8-E8E2-49D2-ADE4-C8400B3BED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755E3DD-E7CA-4AEB-AFA6-65C4AFF70E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4D8AECA-71BC-4173-9009-2079EDCAA9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028FE13-B1E8-45D6-AA49-EADE50DF9B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79E29F6-EF3F-49A1-ABA2-F74B2E9EDF8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F1E4BBD-33A6-42A0-914E-6F966A606C7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898E1F6-CA00-440A-A51A-5613180C7CB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A991832D-73D4-443A-8B8E-26DB5DBCE5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40806F77-171F-41AB-942C-7EC6164588A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volgbod. En wie weet heeft uw partner een 5-kaart harten. Dan wordt het nog mooier.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36BCE8CA-CC3F-4061-8032-628E384B2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626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3900CC0-A48D-4F6D-A5E3-5AB3E67E1B0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31C7E34-64D6-46E9-B573-A24C422D6C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0473ABE-289C-48CA-A34B-E682F42D07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8E6CD3C-6E3E-45A8-8B8E-6F89C8BA89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C38E43F-1873-4E9C-90EE-53C9AD870E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D8D35968-9B21-4855-8124-B5B6F4B0FB95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BEE71FD-5A5B-4E5F-A5BC-5E2D98949EF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48E797-29C2-4207-BC7A-7C1C61EDB5E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5F021D54-7274-4661-962F-79A85241EA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7A1A6CE-7337-4D23-B659-1972FBE74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D06529C5-39F9-499E-A213-70331E5DD2B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9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9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8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8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8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14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9B1130FD-CE51-4503-9612-6EE9F27BA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4" name="Rond diagonale hoek rechthoek 17">
            <a:extLst>
              <a:ext uri="{FF2B5EF4-FFF2-40B4-BE49-F238E27FC236}">
                <a16:creationId xmlns:a16="http://schemas.microsoft.com/office/drawing/2014/main" id="{61B7EA91-1885-447E-A0EB-D815C09DB2B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F0CD365A-695A-4D70-A942-D96D65C1D44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64D7A3E6-8C8E-4E3A-92AA-2A64831AEE87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DCD1303F-B329-441E-B243-4EE7F2056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7196A23A-646E-4DF0-8BF5-346F13488C9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Leg de hand eens </a:t>
            </a:r>
            <a:r>
              <a:rPr lang="nl-NL" dirty="0" err="1">
                <a:solidFill>
                  <a:schemeClr val="bg1"/>
                </a:solidFill>
              </a:rPr>
              <a:t>naastde</a:t>
            </a:r>
            <a:r>
              <a:rPr lang="nl-NL" dirty="0">
                <a:solidFill>
                  <a:schemeClr val="bg1"/>
                </a:solidFill>
              </a:rPr>
              <a:t> regel van 2 en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Zou u met een kleur volgen, dan is dat klaveren.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klaveren slagen maakt u? Ik denk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schoppen slagen maakt u? Ik denk 2.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moet 2 klaveren bieden en dus 8 slagen maken en u maakt er maar 5. Dat is kwetsbaar te weinig.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is niet het juiste bod.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46EC7D7-2C1F-4676-B533-E484E008A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5688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5135491-051B-47E9-9DD8-D52ACD990EE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4EA12A1-6A30-48BA-9517-AD9466EC3E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9B4391C-90CD-4AEE-B72E-1FED9B4BC3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FECD8D9-BEE5-4815-8262-BC86DE6704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B8A4949-88CE-4F1C-9D08-4EF48D38A6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658D1D9C-628E-4CD0-BACC-11A728192B90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694B221-B0D7-425D-AD81-E08ADCFFA4D7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575AC1D8-B512-4F01-B187-837B868467AF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09906658-D187-47E3-917B-F55A7D23E9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6F99EF31-D2A8-490C-8AA8-ACE57690D2B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heb ook een opening en ben kort in de openingskleur.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Doublet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31F8F017-19E2-4277-A816-3382BAC0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5688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8" name="Rechthoek 17">
            <a:extLst>
              <a:ext uri="{FF2B5EF4-FFF2-40B4-BE49-F238E27FC236}">
                <a16:creationId xmlns:a16="http://schemas.microsoft.com/office/drawing/2014/main" id="{8EC9E6E0-6A2E-44FA-9588-CD4D591183F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037DF092-4357-4BB4-A0CC-CD842835FD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D1B0976A-7E27-455A-9337-E320A2E48A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C8C812DD-8A78-4077-886A-36C0F60F7C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142DAF4F-AA14-43B1-9798-B0906E13C4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4" name="Rond diagonale hoek rechthoek 17">
            <a:extLst>
              <a:ext uri="{FF2B5EF4-FFF2-40B4-BE49-F238E27FC236}">
                <a16:creationId xmlns:a16="http://schemas.microsoft.com/office/drawing/2014/main" id="{D58C5827-F33C-437E-AE81-D97B18EA0E7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969D29B-031A-41DD-AABF-A30EAABEBC72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032ABF5-8658-4D1C-AECD-60DBC41E634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6AECFFB5-70DA-4E62-86F9-50E1896A94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97E53671-86FA-422A-9E0F-FE10251F816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0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0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89" name="Tabel 188">
            <a:extLst>
              <a:ext uri="{FF2B5EF4-FFF2-40B4-BE49-F238E27FC236}">
                <a16:creationId xmlns:a16="http://schemas.microsoft.com/office/drawing/2014/main" id="{79F1105C-7F67-4A34-893C-F7D2A5036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553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0" name="Rechthoek 189">
            <a:extLst>
              <a:ext uri="{FF2B5EF4-FFF2-40B4-BE49-F238E27FC236}">
                <a16:creationId xmlns:a16="http://schemas.microsoft.com/office/drawing/2014/main" id="{9E95E0B5-5DB9-4408-B55E-D95F8597FD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91" name="Afbeelding 190">
            <a:extLst>
              <a:ext uri="{FF2B5EF4-FFF2-40B4-BE49-F238E27FC236}">
                <a16:creationId xmlns:a16="http://schemas.microsoft.com/office/drawing/2014/main" id="{8D1D9DC4-C113-4B82-8D1F-4025F0EF5C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extLst>
              <a:ext uri="{FF2B5EF4-FFF2-40B4-BE49-F238E27FC236}">
                <a16:creationId xmlns:a16="http://schemas.microsoft.com/office/drawing/2014/main" id="{FBA4E949-BC63-43B9-B5D0-314597DE2B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extLst>
              <a:ext uri="{FF2B5EF4-FFF2-40B4-BE49-F238E27FC236}">
                <a16:creationId xmlns:a16="http://schemas.microsoft.com/office/drawing/2014/main" id="{68DBC7A8-4A4A-4751-B533-BB6A86881B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4" name="Afbeelding 193">
            <a:extLst>
              <a:ext uri="{FF2B5EF4-FFF2-40B4-BE49-F238E27FC236}">
                <a16:creationId xmlns:a16="http://schemas.microsoft.com/office/drawing/2014/main" id="{B3AE1CFF-8D1F-44A4-BD69-A42B195BF9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02130BDB-1D63-49DF-B0E4-2B41467A377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DEED2B84-4D00-4DE0-9E1A-4EC883CE1DA0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FEFC55B2-08FF-4C87-AC41-319757928989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92D44209-9F44-4B0D-A0AA-673FAC7FD5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1685FF16-C29F-41F6-8A4A-4A53D4A2CD6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Stel u rechter buurman had gepast. Wat had u gedaan met deze hand?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Leg de hand eens naast de regel van 2 en 3.</a:t>
            </a:r>
          </a:p>
          <a:p>
            <a:r>
              <a:rPr lang="nl-NL" dirty="0">
                <a:solidFill>
                  <a:schemeClr val="bg1"/>
                </a:solidFill>
              </a:rPr>
              <a:t>Nu moet u weten wat u gaat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D0FC5BD7-CF81-40AE-B2AE-81C686CC6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741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EC38391-67A2-4E5E-A4CF-6B3B6E9F23D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BD02664-B43A-4B6E-BF79-9DB498616A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A13C7C1-22B9-4BE7-9BAE-B128A05622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5B2907F-99F8-4EFE-99F2-9D7454FC6B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5B5C4D2-D1BB-4AAE-A869-FBFB8F75ED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11DFC34-7370-42EC-A49A-ABC2B305E9B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C751CE1-7C8D-437F-896F-E0064BA301FC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BC8BE04-7705-4326-835C-5F6E64DEAF0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F71CA7D-02A2-4B31-87DA-D0BC112326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2543B8B2-F430-48F2-97A8-BB2563DC1B9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maakt 7 slagen met schoppen als troef. Zou uw rechter buurman niet geopend hebben, dan had u ook 3 schoppen geboden. De opening van 1 harten stoort u niet.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Mooi gedaan!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98D516C8-643D-4680-BF19-94624976F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741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AHVB653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C7A8F7C9-F244-4E8E-BF75-72462B69980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8B3B7A-B592-41E0-A756-F964D3B24E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774F226-5D37-4FE2-8699-4CD3A23BE5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AC114C1-3441-4019-8683-978782C4AC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DFD5029-B805-47DC-ACBF-A086FBCD14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B288D5D-4BBE-4EE3-9610-191EDE5DC49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9FED7BB-ABC6-4682-AC14-72C0C5EE33A7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06C121B-1005-4023-9CDE-208A4DB5603D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0011B8D-1E98-45BF-91FC-62C5E720AE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292630B9-BC09-4999-921A-8D983193F9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DDA52AC-940D-4F36-BD96-94134A74095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0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026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E56F71CB-9524-4C5F-AB2C-04B9C56EBE7B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85ED8ECC-BF2E-47CF-9A84-87B6A327F38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B8E6E6C9-048A-4400-8A90-34FB36EDFEA5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27F2E613-E10B-4C5D-B42D-79F32B6733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B6E2D985-4BFA-4D28-9361-BFC21C27BAA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Tel u aantal slagen en leg die dan naast de regel van 2 en 3. U weet meteen wat u gaat doen.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DE8CF38-58E6-4F3E-B4D1-73466B5B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5976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A6E522FD-9ABD-438E-9329-135EB2F1FC3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B28F325-9B3D-4B99-8ECA-B2078FC98F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727A870-4B0C-4314-B7E9-CCD3CFED6E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2C8FE3E-DF26-45E6-91C7-B136AEDDC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21B0194-F3D5-47D2-8724-F426FF4654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80FBFCC-812F-49BC-AB91-E48513C4938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7BF8986-0F0C-4644-89BE-EA800CB23003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7BDB2F5-48B3-49ED-973F-3665E25828B0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DEFB9AB-8635-4BE2-9514-8B66726A9A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77746523-2513-480C-8D70-7BFF317EED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Bieden - Volgbod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3A92E887-93E5-43C5-A6A1-CD89798FF386}"/>
              </a:ext>
            </a:extLst>
          </p:cNvPr>
          <p:cNvSpPr txBox="1"/>
          <p:nvPr/>
        </p:nvSpPr>
        <p:spPr>
          <a:xfrm>
            <a:off x="2175276" y="588795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E1919EB-38F2-4B8A-831D-39F5A8591C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maakt 1 schoppen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maakt 4 ½ harten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maakt een ½ ruiten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zijn er bij elkaar 6.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Ruim voldoende om niet kwetsbaar met 1 harten te volgen.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B83045B-B46F-4C77-9A9A-1AC16217D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5976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B533A56-2D4E-4A5B-9F34-1F3C718D0F7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2093AC2-9968-4CED-8DBF-FEE571F607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2417F5B-834E-462A-89BA-ACEA74D1E8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A135A9E-4A83-4A2A-88F7-C363C5E94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373" y="3578832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A3556BCD-B4E3-4B51-98DA-D31E30EDDA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5C2D1F9-3FCB-41F9-A23E-D10E57386176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3A2F35C-85C3-4049-8D94-A5BABA419073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5E1D4D1-AF77-4F26-8740-5D0C48F24965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1CDBA4E5-FFBB-452A-94E7-B349B7A524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D1FF91C4-3B78-4D97-A84B-2924F0454A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20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7617B6F4-709B-4D04-909D-99C201D3BE9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10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8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8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8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01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141BE41D-BF16-427E-AB9E-0905E9E2107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BCE7DC13-FEA0-48F5-AFB6-61DE4464B70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55C19743-BC0E-4F2E-97C9-CAF652DBB8C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22" name="Afbeelding 121">
            <a:extLst>
              <a:ext uri="{FF2B5EF4-FFF2-40B4-BE49-F238E27FC236}">
                <a16:creationId xmlns:a16="http://schemas.microsoft.com/office/drawing/2014/main" id="{B8E7C85D-213B-4D3D-8492-2D152F37F4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4272BC32-540B-4EA6-AD1F-9124D6D22DD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had u geboden, wanneer u rechter buurman had gepast? En wordt u gehinderd, door de 1 klaveren opening? Het enige waar u uw zorgen over zou kunnen maken is, dat u en uw rechterbuurman bijna 30 punten samen hebben.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0B74D52-D466-4E48-8C44-42AE8A387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736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B9DC5BB-F2DF-4E1A-AD60-9961B75557B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D6A536F-6C04-4834-9FFD-3DBE1DDD23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4BE72D3-40A6-4529-9D53-B5F550345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15BC9AC-1658-49EB-81DD-9CBF1BF306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596AE39-6F20-44D4-B3CC-379866FB7D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6D9A5EB-D0B3-4539-9DCD-F064108EC74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FAE1AB4-4C82-427B-9F7B-A0D10C0A7A9A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5AB40FF-F639-4A4B-9EE9-E4D266028A3D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4E93B2CA-8528-4764-B208-069A5AC9D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063C6FA8-F61E-42A5-9E1A-0898514B424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een paar mooie stoppers in de openingskleur, een verdeelde hand en 17 punten, biedt u natuurlijk 1 Sans Atout. Mooi.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B2E86A3-7A31-4FCC-9EFF-389982D46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736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E4CD005-1446-48F5-9F66-37F24B641FE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14036EA-236A-4922-B536-11E9F7BE9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092BB2F-6EBF-4195-A5EE-6F9AC21D8E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0142E72-9D0D-48AF-99F6-C8F1C7533B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8CAA492-757C-4F5B-8BB2-BA29F73C6C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D565FE4-9034-4E9B-AA7D-7321281623E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75DFA42-2573-401C-81EA-E484A74E6B5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AE62A80-7F39-48BA-B684-1112D7597D0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9C7C403E-698F-4CFB-848C-A5F4B9DE2A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FE415982-6185-4018-BB16-378A45CB9FA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138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0368E3D7-B55A-4C47-804D-4D907D54C4E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5C4446DC-0135-42A5-9812-7FC5AD810430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3773FCCA-FB3C-4C39-9782-2CB36E99143D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83455D6A-7B35-4D60-8396-19003215F7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B14B5EC9-11B3-40DA-B501-C5B1B68C53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25853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En daar komt hij weer. De regel van 2 en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Hoeveel slagen maakt u met deze hand?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maakt wel uit of u schoppen troef maakt of ruiten.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Volgt u ruiten, dan maakt u 2 ½ ruiten slag en 2 schoppen slagen. Is 4 ½ slag. Net te weinig om 1 ruiten te volgen.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Volgt u schoppen, dan maakt u 3 schoppen slagen en ½ slag in ruiten. Is 3 ½ slag. Te weinig.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0735C54-82B4-4600-AC8B-399F9D198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075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DDA4E5F-C8F5-4219-998A-971A93F9F1A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9751FC9-F7F0-4BB2-A4F7-56ABC4488E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8B47373-D3AD-4A98-BAD1-8680EE7AE0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0399B52-68C4-4FEB-AE68-C769B16540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62AF8B08-C675-48CC-BFED-C46518D30A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1902795-E06F-4624-9E34-1687D69CE273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A6FE7C4-7F0F-4F82-BC47-27DE16DA431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66C8224-5354-4B73-97BA-CA05460BC627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B4DF3A1B-11B6-4F9D-AD0B-502342B907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B1F81EC7-331A-41FC-A3E2-A1C53F8204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niet kwetsbaar  je niet rijker reken dan je bent.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prima PAS.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4B777C9-B8C9-4BCA-B2BB-CB6DFD307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0751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F8F1D88-9D5B-44C1-A7B5-AD706AD58E6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A9E428-A67C-411E-929C-1A1D91A285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EA42E61-D2B2-4FB7-98E0-F6418F40E0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8CB8033-3E46-4D07-AC9C-1DC7F3AA02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D94841F-85B6-441A-BCD1-04D030A4C2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76E658E-D69D-424C-99DF-DF676CFC6360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1AFE103-645C-4D2F-BD37-5EA1EEB43BF6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790ECF6-29E6-4958-B16E-0DFD17C99642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9EBDCBA-BE3D-45E5-874D-D92B2D709B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D34E900D-3EF5-4807-9249-BC31FC3BBF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0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0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2847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9" name="Rond diagonale hoek rechthoek 17">
            <a:extLst>
              <a:ext uri="{FF2B5EF4-FFF2-40B4-BE49-F238E27FC236}">
                <a16:creationId xmlns:a16="http://schemas.microsoft.com/office/drawing/2014/main" id="{4FECD370-94C6-4025-8828-E33F673AF6C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D8608C3D-AC0C-430E-B209-196E1D590A77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B1B3486A-10BA-4C8C-9A64-C0B2D53C13C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04A4058C-105B-48B0-AC82-740A788541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A29D3CB5-961A-4334-BB2C-3691D5890B6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Veel punten wil niet zeggen dat u moet spelen. Bridge is een slagen spel en geen punten spel.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1 Sans Atout zou ik niet bieden. Uw buurman heeft een 5-kaart schoppen en u heeft de 2 en de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Leg deze hand maar eens naast de regel van 2 en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biedt 2 klaveren en moet dus 8 slagen maken.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3 klaveren, 1 ruiten en 1 ½ hartenslag. 5 ½ slag.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266048B-2C15-43BC-B0EB-847F77B69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680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B437B2F-3D24-4B88-A621-C9D363FEBA0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77DA125-EF73-49CF-BD4D-D4E96103EA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2D9CF23-CE07-4D2F-8B9F-F13962639D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A754938-4C92-4897-B18E-8DFAC47924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E5A087F-F4A0-4884-A9F8-B5480C6572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53E6052-B6F3-4BBF-8476-01F64D3858D3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F2DBDA2-C449-4E97-A216-DCC4F24DA42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343ECEF-EDF3-4FC1-BC35-6996E2D6EC10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2F840A9-95B7-4906-8FCF-1F6970DADA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8FA949BA-500C-4440-A154-F183055E2A5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prima uw slagen geteld. U heeft net  genoeg om 2 klaveren te kunnen bieden.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4E4E636-6E97-43E1-8EC2-0E744F69F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6809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1E5330E9-D562-4024-9A2F-6966525B1EF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055D2F0-86D5-4CC8-BBC5-5D8DD990EF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6E8E8AE-BACE-4F5A-980C-75B32FBF84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37AB8EB-473B-4180-971A-44023C4471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99E4490-1BC7-4E88-A856-5100A67AF7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79AB5CA-3498-4721-B97C-A64F12FDD7C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79CE434-6229-4EAA-9FBB-504F01431BDC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C644CDF-D321-455C-94C8-74D8FDBCB9E5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93DDD5F-E17B-45EB-8FF8-02E66614C1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2D93F40E-F844-4265-9E8D-5F8A52FE8C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DD1F27C9-4421-4C29-BE0D-A350FE09B71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7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7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7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4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4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7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7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7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0320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5" name="Rond diagonale hoek rechthoek 17">
            <a:extLst>
              <a:ext uri="{FF2B5EF4-FFF2-40B4-BE49-F238E27FC236}">
                <a16:creationId xmlns:a16="http://schemas.microsoft.com/office/drawing/2014/main" id="{1813DEDB-6B21-4D2B-BB83-C26AA182A8BA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1FACB9BE-CC6A-46EE-9F40-04183354936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1026F7EE-0CAE-461A-94E5-39F8EB5209B6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9" name="Afbeelding 88">
            <a:extLst>
              <a:ext uri="{FF2B5EF4-FFF2-40B4-BE49-F238E27FC236}">
                <a16:creationId xmlns:a16="http://schemas.microsoft.com/office/drawing/2014/main" id="{F72060B7-BFE4-4485-B21D-8ECCE1B3C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96B99525-A8B9-496F-BDC9-881D21B1EB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542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8EBFC11C-839D-49D9-BF76-3DC228151D14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DF0893F9-AE80-40E2-944C-DD9995D2AC9C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EF292569-282B-40A1-AC43-02A1866006A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1D9897D-1F12-4902-A41A-0C18B2E0AE9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46F89C2E-B315-432C-B2C0-2E6ACA9974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8309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Zoals altijd met een volgbod.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Pas de regel van 2 en 3 toe.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Dan weet u ook wat u gaat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15110641-0641-4459-9C1F-7C1721EEC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887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C34E5B6-F649-4E5A-9A1E-F8097D7A1C7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08851DF-C35C-406E-8441-ADB7C7C73E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1FFC637-F2BE-42B2-88D3-76AFC70F8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32C4DEC-D7CE-415B-BFFD-95D396C56C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E5E067B-1064-4ABF-A084-2C9F81D9E7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C2C3809-302F-4B54-A5EB-928785ABA1C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07D155E-AFF4-4F22-8029-7C09F79A3C7B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C3428EA-C06D-4C9E-978F-7AE71AFD327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92884F82-F7E0-402D-8E52-78C86F7D94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0C3D7B19-908A-4A74-AC8A-CAF4B00CA6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maakt gewoonweg te weinig slagen.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½ schoppen slag</a:t>
            </a:r>
          </a:p>
          <a:p>
            <a:r>
              <a:rPr lang="nl-NL" dirty="0">
                <a:solidFill>
                  <a:schemeClr val="bg1"/>
                </a:solidFill>
              </a:rPr>
              <a:t>1 ½ harten slag</a:t>
            </a:r>
          </a:p>
          <a:p>
            <a:r>
              <a:rPr lang="nl-NL" dirty="0">
                <a:solidFill>
                  <a:schemeClr val="bg1"/>
                </a:solidFill>
              </a:rPr>
              <a:t>½ klaveren slag</a:t>
            </a:r>
          </a:p>
          <a:p>
            <a:r>
              <a:rPr lang="nl-NL" dirty="0">
                <a:solidFill>
                  <a:schemeClr val="bg1"/>
                </a:solidFill>
              </a:rPr>
              <a:t>Is in totaal 4 ½ slag.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 weinig volgens de regel van 2 en 3. Een prima PAS.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F8C2ACB-1D11-40F4-AA84-1D055F1F9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887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152C53E-863B-43AD-AEE5-237C287B093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F97068B-ECD6-4EF6-9FC1-FFC07FE387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1FD3846-86C6-498A-AEF7-4FB215C6F2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4542EC0-3525-49E5-B9F2-55F1FE6E28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13BAF63-D38D-4C85-9B18-F0D39E26B6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B683EE0-F069-4A81-9DF3-59BA7461FB14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70ADE0F-E3EC-4897-94CD-8A64591244D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401554B-ACB3-4D88-8A10-EBE7AD1E63D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E164EF93-4C00-4E81-B018-C33CAA6EB0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D7F7178F-32D8-4A8B-9093-4C704C6D29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241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03508E6C-62EA-422F-92B4-E64EC3586788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DEF8FAD7-CABD-4B79-9F12-3F07E1B7BDD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5C44C6DA-9E90-4560-AAF8-E50C4D47F70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749D2E35-9A85-40E7-94A7-41950FF038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A5288C66-4B27-45EB-B610-44219641AE5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23083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komt misschien iets nieuws voor u om de hoek.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Zal het proberen uit te leggen.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 1 harten biedt, dan belooft u minimaal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5-kaart harten en 8 of meer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klopt wel en het klopt niet.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 in zo’n situatie komt zoals met deze hand, dan belooft een sprong volgbod van 2 harten minimaal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6-kaart en 12+ punten. U omschrijft uw hand in een keer.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2F368ED-FD32-447E-B61B-B607FF1D1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2359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7A74FA18-3682-4824-AC98-ADAC8C1094C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9C000FB-BDC4-4AD8-9EE7-4ECE4C5808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CB52728-B8E3-4D87-95DB-340471EB82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2F16A5E-66A1-4482-8BAE-582EBCCCBB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7A5E408-5113-45D4-BE85-4D09E972EE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7D9F94C-62A1-4932-B26D-D6B3F77F6A3D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9993EB4-192D-42BF-AED1-9B6EFC7B472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28D24E5-8C3C-4E33-A4DD-6D5A3D515CC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D9A369C-24F3-428D-8033-4C31FDD6F7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3F48F726-D9B4-42F1-B691-C25796EFAF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Volg met sprong 2 niveau wanneer u een 6-kaart en een opening hebt.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D58CE720-B824-4710-AB36-82FE6177E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2359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66C7475-A292-47D4-8F5E-A26B44C438D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17A58FAA-B9DA-475D-A9E1-23CEBE0B9B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70BC1D96-A817-4A74-B9F2-8DFC9187AE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A6700FB-559D-4941-88A7-E4CCC08099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E03F927-49E8-43A0-9140-7C4A1509B0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7094C496-12C8-4FDF-A21C-D78737BF70E5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4B6FB58-C486-4ED0-8C13-95309663A39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6479897-9CE4-4250-B044-0911D2D77E6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C8132464-8D07-4CCC-BA4D-A65B891470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C24CAE92-8CF3-4E39-B5B9-1083DBE32F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24528"/>
            <a:ext cx="213378" cy="190517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AA872802-3DED-43ED-B734-CB0328DC8D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0447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4A50E91E-1CC9-4CB7-B108-FB5BF36C017D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F0E88C5-0C47-428B-8A88-3A258A49C08F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FF02F0D7-F3EA-4F5E-A560-D6E1BCF3160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87E4F09C-EE4E-402C-B93B-F120D7489F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7E3CF4E6-D7EC-4885-A068-ADAE6FFF8F3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Voor een volgbod hebt u minimaal een 5-kaart nodig.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doublet wil zeggen, dat u een opening heeft en kort bent in de openingskleur. Beide voorwaarden kloppen niet.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6097501F-392A-497E-9D77-B346421D1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18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C23AB46-BC0A-4AD7-B433-2AA3F341396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A24E6AE-FE68-4713-B770-D398DC55AA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34FA72D-62D7-4732-8386-1D29065EEA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795D72C-083B-41E4-9E26-65C07CB4DC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2520000-CDE4-4181-9B50-AA0917466B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7EB7EB4-2BB5-44BC-9BD3-49B7672ED2B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B232CB0-CFE7-4D17-963B-AE75091D9153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15872DB-5670-4619-8281-AD3076575F7C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94944B6-CFF3-4BA9-B2F5-7E61623088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3AA91090-5F3A-4D47-AA8E-1042F150AF7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hebt een stop in de geboden kleur en een mooie Sans Atout verdeling en 16 punten. Prima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C3808C1-F8B2-4D82-BDD6-F49451D3F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181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C93E425C-AD1F-41A0-A239-23D046000D9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8CFA27E-EA4E-4D0A-B204-ADC329F725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9CC2F24-82C9-49F2-A618-5E5B2E09E4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B8A9CD4-E3E8-4EE2-BF37-D229D09D6A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A72A91C-2635-42EC-A9AD-4878B11D31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EB23B52-4A09-461C-AE02-8EA5503E2FC9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CC279-FB26-4E27-A64C-E418BA98DF9D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0D658E5-580F-4BF3-9D64-37C4114608B5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9792CD6B-6075-43F8-89E2-FFCD63F015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05CD56C3-156C-40AC-AE82-18173F3F0E1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0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9E4ED7D-7055-4D59-A53A-0035D32C0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924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3646D7C4-9518-43BE-B5B1-23B858EB21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06CE862-22AB-4012-87D7-C15096338B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4A323A7-5275-43FE-9927-0A2B611683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21A39B9-2295-4750-8C96-09F7C41DA1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66C2609-CC70-457A-A17F-82063A62C7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724CC814-6B90-4344-A9E4-B0598BC33C55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FF819A47-E8F8-4238-BBAF-75ABE06297D5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18354CA1-4AE2-4DB1-AA34-09474E405CD3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E4FA5C86-DCF3-477B-BAEA-19B9A2A8CC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0336437D-A6CC-4F1F-9C9E-426524DC91E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een doublet gelegd, dan is dat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doublet geeft openingskracht aan, dus vanaf 12 punten. Maar u heeft een sterkere hand.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1 Sans Atout geboden, dan is dat ook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een 5-kaart schoppen en dat mag volgens onze afspraken niet.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Kleine tip: Een volgbod kan ook een opening zijn.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05CC562-CCE3-43AA-8F1E-88CBE7284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037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8095A576-2058-463D-B59A-40007DD217C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BF81DACF-4D13-458D-9A5C-4BB57C4763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D8EFC15A-7592-4175-8AF6-EB96B3A3D7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EC57FF3-5CAA-4BB5-AE21-C5830F1B17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56E654CD-DB8E-4FDE-9F89-922982E7F4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4" name="Rond diagonale hoek rechthoek 17">
            <a:extLst>
              <a:ext uri="{FF2B5EF4-FFF2-40B4-BE49-F238E27FC236}">
                <a16:creationId xmlns:a16="http://schemas.microsoft.com/office/drawing/2014/main" id="{C8F2F832-35F5-4D25-B3B9-32AABA66C61F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4AB5892-4364-4B77-9227-1A7716D34A45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B6E6A0A-B58A-4604-A4E3-6E4F366E43A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AEED604E-67AC-4FFC-98ED-4CF652EDB5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CB85153-B787-40F2-8540-C09EC8FB36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2 ruiten is wat voor te zeggen, maar u mist dadelijk misschien uw schoppen fit, omdat uw partner mag passen op  uw 2 ruiten. En u kunt hem 1 bieding precies vertellen wat u heeft. Doe uw best.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3C093AF-95A7-45D0-8A20-D9B63CCA6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5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ECC85C5-4600-44F9-8278-565B684D64D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3BC1029-5A30-498D-8074-6D4CD10198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32F7AC9-2D8A-4C8C-97C8-807BF183F0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CA9CF65-89A2-435D-B65F-C397868C20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4E80692F-E23B-471A-A1A2-AE33CDD614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1207197-395B-4A9B-95AF-A7F9E06D055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C2D7AB6-EC21-4CB5-8B5F-A739152C082A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B90280B-2794-4996-B4D0-5110ED053AB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05381AF-6FBC-4A25-904A-8C78D593EE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1F6BC884-D4C1-4B56-98E9-704516608E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 met ruiten volgt, dan gaat misschien uw schoppen fit verloren. Daarom doublet.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Doublet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81E2E21-6BA8-4D79-B36A-7D61E3296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5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34B31BB-7075-4EF8-9893-81CA3823828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BA02FA1-EFED-4A74-8C49-D22D4206DF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9B44F12-21FB-4371-ABCE-44757F0904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688C10B-6C3C-46BD-84E0-2342F50C03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B3EEE02-B576-4C8D-9242-3D50439301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6D28C07-D07B-41ED-A56E-2F6CB2C468C6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3F971D5-8F28-47B9-9862-6CD120B85C95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9D35E9C-8F98-4827-BB1B-A3E093F7D6C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AED2A3B-E352-4C4D-A960-1C89B9D7B3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D4A2E694-9CBC-4B2D-A6E9-E9C3CEA8BE5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0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964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01102C35-23C4-4470-B943-889769BDDE4B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D91B0346-2C6C-4B35-A0ED-36C6FF340F1F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748A7C5F-B6F6-4642-845C-B9C3A9C3E538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1BF8ADBF-DA55-492E-924B-D24787C983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B19A2B34-5FF9-4A05-B957-53BC50F4B54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een volgbod in een kleur te geven, moet dat minimaal een 5-kaart zijn. Die heeft u niet.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om met 1 Sans Atout te volgen, dient u van alle kleuren minimaal een 2-kaart te hebben. Die heeft u niet.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Nu moet u het weten, wat u moet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EDD20A0B-4C57-4F5F-B59F-3F3A7F437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6743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183AF6E-83CB-46C4-A8C3-B5BEC1B394F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A7DBC96-CCEF-45D9-8AA3-5E3805B826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7626D61-FF57-4E03-86B9-8B9472A960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9633BD2-7306-486F-A111-1FC9B309E9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97DFE45-5A11-46A2-99FA-92817D939D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2730D26-5883-4774-97EC-5A5CEE782BD3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9215327-607F-4A87-9F2B-113A574C792D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6C64496-03AF-45E2-9808-9675578084FC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E139E8F-DA03-4046-8F19-F86021EF31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58C96DCD-7E32-4078-8B55-27FF63E3139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 in de openingskleur, een opening en kan alle andere kleuren verdragen.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Doublet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B6C2EB5-0629-443E-ABE8-B6E49623B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6743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A03FE99-1D3A-414F-940E-50F25E1344F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6FAB660-C16F-43FD-8ABA-00936883F6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1BE9745-1EC5-43AF-AE8F-49148E0EBC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92C77F6-F553-40B6-856A-BB707ADFD7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24AA8B9-2BD9-4EC1-9E96-4D4F800279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44E551E-0C4E-469E-900F-6D2C1391758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D80A4D2-60EA-4160-8879-AB1826564F9A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6F3CC73-2089-414C-930E-17070A3E6C6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DF758C5-C42C-45CC-9B18-F7F8410F46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119C1E6-9502-4E5B-98B6-6BC4A86E79D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9504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1EEC2531-3B9B-422A-84C7-A221159B67D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61F9943A-46AC-408F-AAA0-DAA5F45E385B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DE8C9064-75E9-4464-9E2E-39760908ED6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841992B8-1A2E-44CB-AF80-AE656FB8F4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E05039DF-73E6-4600-80E3-FDD13064913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Gevolgd met 2 ruiten?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5-kaart en 10 punten is niet leidend.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aantal slagen dat u kunt maken wel.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leg die dan naast de regel van 2 en 3.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8C9A3CA-21E4-4614-86FE-B66FA2B6E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6141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456330F5-0162-4C4C-B711-D7967CE9B3F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538B244-1DC0-4DEC-A1BB-D38E96517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4440A2D-2B14-4D3F-A003-84A724A380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B4EA6AA-516B-41EE-811C-34D05E27CB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478DE2F-1905-46C1-A76E-95BD9C9F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74AFDEB-3CDA-42B4-846C-76383148C59B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FF96208-450C-4373-952F-BB619BFC5FF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C260CB6-EB89-457E-B1B3-B87F8525F150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AB7B47EF-D5FE-4CB6-945C-39825D3097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08B81CB8-AD82-4663-AE71-721979A7B7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zou met 2 ruiten kunnen volgen.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dan moet u 8 slagen maken.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maakt 2 ½ ruiten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1 ½ klaveren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Volgens de regel van 2 en 3 veel te  weinig slagen.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mooie pas.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6892AD90-388F-4BA4-A802-3233EDA42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6141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42A8C5A-EA9F-432E-80C6-EC6AB50B074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4F6F05B-1959-4273-9907-D31E3405C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A11A035-EDBF-466B-B4F4-C67D0973BE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72E15DF-484A-4A8A-B339-23AE6A4331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BCF01BC-8EA3-4B59-A266-50C658FADA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E7FFE19-9B4F-4674-968F-EEC5998B3AA7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AF1611-8BCF-41FC-BE00-82E9DC4837E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510A33A-2D06-4CB1-A3CC-73FD2617F79F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EFA2D97-E8A2-46FB-9796-9C95890E69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089B426-EB13-4B56-86D7-9BE6758466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0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0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1973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178B0686-0178-4EE3-94F7-A9FF41A8EF27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34E8F2C6-EE34-4B6B-8E09-333333FA92C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AF3F718D-DA8E-41E3-A51B-4ED8804F78AA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04B81F0B-9062-4F37-9C1C-0B7972CA7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8412D2C4-A005-4294-BB61-FFC0B40FB37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1 Sans Atout geboden?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een Sans Atout verdeling?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Nee. U heeft een 5-kaat hoog.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650DBE9-8B35-4521-A843-5DAFF8252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96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73AB0AB3-C2FB-4B94-92DE-356CB2C4547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9EB10E0-CDD8-4810-A7F2-701C821616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C0F8362-D5F8-49B8-90F4-9385938A35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73F8B37-3010-468E-B10A-DD2A5A7BCF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06B02534-9E18-4768-8712-0F964428B2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630BEE1-166E-41E4-9CC0-5F17C00ADAD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513A007-F27D-4755-86E5-AFE33876067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376B64A-A1D6-4FF7-94E5-F5AF778058E7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03DF3E8C-3FE7-4591-8E56-4BF0C88859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87B44703-5295-4FCE-AC8E-716D3657946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Mocht het nodig zijn, dan kunt u zo dadelijk ook de ruiten nog een keer bieden.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EB9CE7A-9747-4261-AD69-641296BEA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037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5736E7DD-A3CF-41CC-8256-164259C2FE3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DC511C00-9B3E-4D24-8D78-4B9C007BF9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FB670274-B999-4FEE-82C4-0276B9F78D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9F652DED-B8F5-4E14-895E-A5427A318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EA1B572-CB30-41E7-B6E7-EAD822A86A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0" name="Rond diagonale hoek rechthoek 17">
            <a:extLst>
              <a:ext uri="{FF2B5EF4-FFF2-40B4-BE49-F238E27FC236}">
                <a16:creationId xmlns:a16="http://schemas.microsoft.com/office/drawing/2014/main" id="{60ED0476-31D4-4626-A079-4D57B6D5CDB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729D947-76D6-45A0-8F30-FFB29694C03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ECE17B2-7972-4A81-9DE2-F20269FA95F3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81C057CE-BEA9-48A3-9F24-4864C02099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C85DDE34-4636-4959-9EEB-9F6FE60BFE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96CCC73E-B395-4903-8C4F-106982613C3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de 15 punten, volgen met 1 schoppen.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geen Sans Atout verdeling. Prima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5F352D6-B084-44E9-831B-6C820EDAE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96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4FED96A-B92D-4E6A-9188-E3D0290E0E2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0C93BB4-C6EE-47ED-89FE-1928AE31AF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0B9851C-B913-4850-BC7D-33E08451A3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9194FC0-6E59-4A8A-A201-C2DFDA9923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8BC7705-D854-406D-A110-6794ED34F0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DDE6F8E8-EE34-441B-AD6B-78AF02CEAFA3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80BCE98-41DF-4FB4-9E25-90101B8DD8AC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2DD0AB0-664D-4CFE-9BB0-1BFE0A07A600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B8B4B4C-E497-4771-9E2F-50AE71BA35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01F76A50-5CED-4B3A-B1EF-DFDA2BE4E1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5601E17-96EA-4F34-9D82-65719C14212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8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10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8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8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8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8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8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10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8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8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8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06883"/>
              </p:ext>
            </p:extLst>
          </p:nvPr>
        </p:nvGraphicFramePr>
        <p:xfrm>
          <a:off x="396000" y="3124800"/>
          <a:ext cx="2548220" cy="1412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235352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E5AE2377-557E-40CF-945E-097F5160BA0A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C7694257-9DA5-4BB8-AE46-E30DAC958477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225ED78B-BC20-4664-8926-C7AFFC053D4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92" name="Afbeelding 91">
            <a:extLst>
              <a:ext uri="{FF2B5EF4-FFF2-40B4-BE49-F238E27FC236}">
                <a16:creationId xmlns:a16="http://schemas.microsoft.com/office/drawing/2014/main" id="{3BA4CCAA-12CC-492C-BF0E-2F5F200F49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57357138-CCB6-40B3-83DB-2DF3B089E14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blijf het herhalen.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Bridge is een slagen spel.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uw slagen en leg die naast de regel van 2 en 3.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B707AD4-972E-4448-9EEE-8DD16999B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15531"/>
              </p:ext>
            </p:extLst>
          </p:nvPr>
        </p:nvGraphicFramePr>
        <p:xfrm>
          <a:off x="396000" y="3124800"/>
          <a:ext cx="2548220" cy="1412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235352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AC18AC0-62EE-4D73-826D-67867D1EAAA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3B6DDC4-83BF-4471-B5B6-DCDF028603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4282A66-F6E4-4352-BA09-C0A19C2467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33E604A-7A13-4CC6-A004-65FF908270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3F8B437-F024-42E5-9C4C-3B9DE26883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8D4892D5-FEC0-49B3-A035-2FF76E88E9F0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FFDFA57-805A-489F-BAC0-AFA9E7190ED5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126CE26-21FB-4396-9C71-FA4B2120D7D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1AB892C-84AE-47CF-B1D2-70351ED3D7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A03AAB21-FCF8-4F06-9267-D9A772F361F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u slagen goed geteld. 5 ½ ruiten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Dat is net voldoende om niet kwetsbaar een volgbod op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niveau te bieden.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5149384-CC9F-41A0-8A51-AADE47C50A66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20D81A42-BCE5-457D-9655-B5C1C8698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15531"/>
              </p:ext>
            </p:extLst>
          </p:nvPr>
        </p:nvGraphicFramePr>
        <p:xfrm>
          <a:off x="396000" y="3124800"/>
          <a:ext cx="2548220" cy="14122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235352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7564B261-0446-456C-BD74-1B59D47CBEA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5FB70F2-FE26-4A60-B3CE-83D2E92F04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17BA7A3-6F4F-470C-B861-F6E9D596C7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63E8EBD-AB95-42BB-A3C0-156DD52DC2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20522DF-2E4E-4A92-9C63-80B3031D4A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7863130-74D0-4C18-8869-E6328566F89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0A11627-3827-4D52-AE1F-771AB2A11E2F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BD92F38-93B0-4C8D-BC17-DD766FA97D50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88FD17B-0C6A-49E5-B9D5-E9B442D29F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399E098-493A-4C63-9AC1-751ADC5816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B78FA254-4245-4CE8-8DE0-78A0F124989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0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0715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760ADC14-8BF0-4ED3-A907-1B5A06EE319A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903CD5E-FEA3-41A8-A07B-564535019A45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68DA3310-2623-4345-8A82-B34084B3A9C7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B77FE7EC-52F9-4D9E-AE02-4AC9247B5B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A23A52AE-8A95-4725-A608-AD89C3F45BA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Hier hebben wij een afspraak over.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minimaal een 6-kaart en een opening, 12+ punten dan doen wij een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D71FDA1-EF3A-4AAC-81C3-5299CCA4E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002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F21A5DDC-2C66-4FDC-966D-0AA2E075461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434FD7A-A23B-4F5F-83D4-C99EBF27F4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F113435-5CDE-449A-888C-FE8337D0ED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9BE61DE-AB5B-43A8-9A2E-56EB4C1E73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C88947DA-B506-4804-A570-D547ACAD75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42EF9AB-2C44-4996-A1DE-A39ABF074BD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ECB8614-DAF0-4874-ACF0-7546AF5FB7AC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4B55567-3EC5-4B37-AD76-D5424DAC6BB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495557BB-AD8E-4CCF-B0A1-87FC396E35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E840F188-931E-4A68-AC03-E6DEE8A7F37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Goed onthouden. </a:t>
            </a:r>
          </a:p>
          <a:p>
            <a:r>
              <a:rPr lang="nl-NL" dirty="0">
                <a:solidFill>
                  <a:srgbClr val="244D10"/>
                </a:solidFill>
              </a:rPr>
              <a:t>Met minimaal een 6-kaart en een opening volgen wij met een sprong volgbod.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DB6C3D93-BEE3-4C96-AD15-F6B708905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0023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E3E0631-AF81-40BE-8F92-7866BA4F5E5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6D558DD-8384-49EA-A661-8247C9D0BE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E64116C-133B-4228-B53B-6EC361C3E3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96C5378-1A1C-47B2-86F0-A1D772F5B4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DB789F2-D7C6-4FA6-87DF-135BD2700B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87519CD-4B2F-4C31-948A-826EB1250E3E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BB63CB4-3074-4697-AD12-7E2402FEB6B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39FEECC-2E37-46B5-B9DE-D2BF3BBCE84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A58AEB12-682B-4E4D-8887-821C5F8E0B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F5CC6FF4-6143-4CCB-8160-14C6A64E76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AC7E9DA-72AC-47F2-B0E8-0DAF23DF8A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0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0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784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E9C61B11-EF57-444B-8BFB-E016E58E9E76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1F3F531F-11A4-42E7-8C82-5875B118B456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CB52CB1C-9FDD-4081-BAAA-3FE7C4A5382C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74B85356-DBF4-4628-97B0-22B0D0D06C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85BE61AB-F5ED-44D9-8ACE-53B2C9593B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Strikt genomen, maakt u 7 schoppen slagen, 1 harten slag en 1 ruiten slag. Zijn 9 slagen. Maar gedragen de harten zich, dan krijgt u misschien de 5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harten vrij voor de 10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slag. Oeps. Heb ik al vertelt , wat de bieding moet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laat alle betweters om uw heen maar schreeuwen.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Als u iets anders biedt en uw partner past, dan had u meteen …. moeten bieden. Ik ken die pappenheimers wel. 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AF668CC-AB54-4975-A13D-D0CCD619B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3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165C5BAB-5E95-46E0-A57E-2EECDD4420C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10F04E7-E465-4BEE-90A0-81B81C727F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E5C6D1D-AC22-4100-9AB2-69660696A6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37E145A-8C2F-4DC3-89F4-1A33F77C17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055945C-BF4C-4142-94DB-40E001421C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2B9973D-56B1-474A-BE21-DC553D23F018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29833BF-5454-4CBF-AB34-67C32CECC14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2CB4744-170E-42DC-B09D-C054F2C9842D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3C1CBB60-0312-4366-A1E7-F79AC99D36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36D4A713-1018-4087-9D69-EC1377BE8E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juiste beslissing.</a:t>
            </a:r>
          </a:p>
          <a:p>
            <a:r>
              <a:rPr lang="nl-NL" dirty="0">
                <a:solidFill>
                  <a:schemeClr val="bg1"/>
                </a:solidFill>
              </a:rPr>
              <a:t>U mag uw partner niet de kans geven om te passen.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7 schoppen slagen.</a:t>
            </a:r>
          </a:p>
          <a:p>
            <a:r>
              <a:rPr lang="nl-NL" dirty="0">
                <a:solidFill>
                  <a:schemeClr val="bg1"/>
                </a:solidFill>
              </a:rPr>
              <a:t>2 harten slagen.</a:t>
            </a:r>
          </a:p>
          <a:p>
            <a:r>
              <a:rPr lang="nl-NL" dirty="0">
                <a:solidFill>
                  <a:schemeClr val="bg1"/>
                </a:solidFill>
              </a:rPr>
              <a:t>1 ruiten slag.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uw partner u vertrouwt en denkt dat u 10 slagen heeft, dan kan er nog wat moois uit voortvloeien.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2D150160-A9E4-4737-9B11-871C66B9D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837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AHV10984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E29D673-B544-482B-8FA8-3D4ACDA6ACF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051E60B-2656-4E61-A6D1-80BF1CDFF2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F4EDF7F-1FEE-40FD-BAAE-E09D2036AA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645" y="3215622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22A5775-4C37-467E-9BF3-B8E4ECB74C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85609F2-9F56-4576-8A4E-DCDD2DA7A5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628E0887-EF0B-40C8-9DBC-B3136A027D16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3BF9A87-FE58-4A37-A5E2-C619DC582E44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3D2C852-61F2-46FA-92FF-CB942F50FA69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1721936-C5C0-4DE6-BBCE-CC97C7DF5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19FADCC0-BD50-476C-A90A-CECC4E2492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2B055D83-9770-45CE-AA58-A427E6749C4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10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2363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E40A3DFA-FC53-428F-BA80-37732FF0778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60DF8ECF-5D4F-4B83-9152-ED0E429D8BAA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BFCD84B3-2BDC-4D80-9D1C-95969A3F47BD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39156C8-8894-422A-918D-213064EA36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E7FC3112-D4D4-4AD1-AA0A-8D23FC80E1A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0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340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B91A9B6F-2489-4143-B641-035015D76D6A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1CD73DF-26B9-4486-8508-8F98D7BB0BC6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DDA835A0-0F9E-473A-846D-AE4A715B2786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B4971ECD-8876-48DA-AA4D-2890896633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6ED26274-3BC6-4C65-93C3-69EEE2C176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 te beginnen.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mag u een volgbod geven?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Wij hebben afgesproken, dat de kleur waarmee wij volgen dan minimaal een 5-kaar is.</a:t>
            </a:r>
          </a:p>
          <a:p>
            <a:r>
              <a:rPr lang="nl-NL" dirty="0">
                <a:solidFill>
                  <a:schemeClr val="bg1"/>
                </a:solidFill>
              </a:rPr>
              <a:t>Hebben we niet. Dan moet u toch wat anders verzinnen.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BBC3F73-C6E5-4740-95E8-D5649BBEB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5640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91EEC12-040D-43DC-872D-782911AABF3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7DFEF26-178B-4A03-B48E-914BE84D79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9416C57-CD82-48DA-85B7-B9B1E07BE7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66BACC6-B7FE-4BA4-9B2C-B9D649466D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CB264BE1-43D0-4857-9432-CF8798A33C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4AD6F45-F462-46F6-90C2-2CE39415543F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645293B-2B09-4353-AE78-4E1912C6B54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EEEA573-506C-450D-B1A3-368F1D068E87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4446C9D-7962-48BB-B403-BCD10156F2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B9BF73AF-3DE6-4299-B869-3111F5E561B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5-kaart, dus u kunt geen volgbod geven.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aan de andere voorwaarden voldoet u wel.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opening. Kort in de </a:t>
            </a:r>
            <a:r>
              <a:rPr lang="nl-NL" dirty="0" err="1">
                <a:solidFill>
                  <a:schemeClr val="bg1"/>
                </a:solidFill>
              </a:rPr>
              <a:t>openinskleur</a:t>
            </a:r>
            <a:r>
              <a:rPr lang="nl-NL" dirty="0">
                <a:solidFill>
                  <a:schemeClr val="bg1"/>
                </a:solidFill>
              </a:rPr>
              <a:t> en 12+ punten.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Doublet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E28FFC48-55BC-4CF4-B7BC-0892D2B3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5640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D6C6B40-48CF-4409-8E01-9A80ECB857B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1D1CB10-9300-47DB-98F7-CDFEE6F777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78025EC-A277-45A9-A224-A4BD30E351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D71CCAB-DF58-4106-8569-7039E6CC8C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B99D47F2-6EAC-4912-9367-D28B555A4D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4C17A3FD-369C-4F3F-AE9A-05A542C8B51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128713B-F7B5-4C9C-BC89-681C2230E4E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AA62DC9-9D51-4D9C-B72B-BEF4FEDF3A2C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AD9C177E-379C-453B-B2B7-47D45DC713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13199E8-8936-41CB-BBF8-A85C8F7F465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0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2534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30BFCA77-33A8-4F73-A391-588A1CBFA17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5365DD35-FB4D-4BEE-B909-6F4A32956DA7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E2DBACAC-7165-49BF-A3CA-AA71C003630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757381BF-CC76-49C4-9AC7-86BE26D6B1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8B73B0D4-CB8D-4AEE-B13A-69D941ECC64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Zal u geheugen een beetje opfrissen.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Welke afspraak hebben we met minimaal een 6-kaart en een opening? Weet u het weer?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biedt u dadelijk het juiste bod.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0B1323AC-D1BC-4BB1-896D-F8859FF9B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990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E907153-1FA0-45D9-968F-27BF7D30AA0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17883A8-640A-49B9-8CC6-339D6B8700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CB81B08-64B2-4BC1-9BFE-92C26BB5DB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513CA71-EBAD-42C2-B388-DFDDD538D8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961B57E-6C5A-439D-8BD4-3DC35FA7B5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30DB56F-4C3D-4268-838B-A4D495DC149D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14A2E90-6432-4B1B-B990-3FE20BBA0EE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E91B519-4415-484E-890A-8325F9647BC6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0742C47C-EF2E-40CB-865A-9A04F23E3F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A77BF79-3E0A-49E1-8276-584530CA13A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onthouden.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een 6-kaart en een opening, volgen wij met een sprong.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DEA056-EAC3-457C-ADEC-C96238E0764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DBF2085D-EF72-434F-9929-CD7F10C95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9903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5B11D9E-8488-4DC7-BE4A-8CF5D4D9396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3FDBF67-2F2E-4794-A0A1-651386B78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9589031-5BBD-4ED5-A78C-748C04B05C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0D7D6BE-5ACD-42E7-8E8A-1AFBA0DEB0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7CECAC5-6A5E-4662-A0C5-655EA4DDBE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6377E71-5D80-444F-8EC0-F662805DF34F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F47DE5E-D00C-4A46-8418-BCD6401DBB86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C07BBC8-C07A-4751-BF31-8EA4F27A8A0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11BF195-A785-4E5D-82BB-E11F38A127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2E6AE962-FC8D-4FA6-BCA6-C23B5C40D4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186CDFF3-5BC0-4A18-8D16-E459F068CD6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1823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AF40F9CB-6140-42D5-8BDA-CD4E81F477B8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6E6C05A-6D1E-4998-8E0C-A688037303A4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E0D94162-B875-4141-BE2C-4B73D463E7C2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D11C0AB5-5029-4795-8BF7-44C3310D8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30B35B90-0D00-4E9C-8311-64993731DBB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Wat zou u geboden hebben, wanneer uw rechter buurman had gepast?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9C783353-974D-4318-8382-81AB79C67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175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A72E044-F678-49AC-AA04-582FD0FEEB7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59FB32F-D8DC-4D20-9A13-254D79C140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4527BB7-7B43-4F49-B989-4063A9E4BB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9DC1E05-D864-49F7-916D-3C267ECEE3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EFE725D-10BB-4B19-8D8B-015C5D0A97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7DFAB07-999E-47F7-88A4-2D65D2EC9E4B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56A369C-872F-4891-80E4-4645BBC68D63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FBEC3D7-CF6A-47A6-A592-0DCC754D5AC2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28D78B26-EF68-422D-BAB1-455DD5EE35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50D77BDA-DB95-4528-9653-50683BAF13F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2 Sans Atout zou u ook geboden hebben, wanneer u rechter buurman gepast zou hebben. Uw partner zal ook wel begrijpen dat u een echte 2 Sans Atout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962D6E9C-DEDF-4B38-A0DB-50DCCDCBA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902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8FCE8A5-4322-44D8-BDDF-30E1F5FB757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20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AD5BE3F-EF86-4AFE-9A9F-4449E80CCB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C0EA919-B010-4F98-BB67-D30C2DF989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00C6B00-B50D-4DF2-B38D-C9F6E3EDD4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12D2C6F-256C-44FA-852D-3323721D2D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FB90013-7CB5-4E90-8B7C-05A5A21913A8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E5EADB8-94B4-45F5-BBA2-463A09BE0B9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EFB32A7-100A-4698-A67F-46010928D9D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78586E8-7B9E-4549-AEAF-D8E06BEB64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5EAE4CA0-D209-4A63-BD62-A00160608BA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0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4625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12BFE08B-87C7-4AFC-88B9-74E77AAC1C83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6BB2B975-B0AD-4B31-B582-4D40742DE00B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76F49978-80EB-405D-A6FC-72ABC8D5C23A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33987868-5DDB-40BC-A82C-883C8526A9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DF30BD47-8841-440A-8634-EB733129B32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Leg de hand naast de regel van 2 en 3.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houdt er rekening mee dat uw kwetsbaar bent.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F3836B4D-0296-4C20-9707-C99F54ED0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956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4" name="Rechthoek 13">
            <a:extLst>
              <a:ext uri="{FF2B5EF4-FFF2-40B4-BE49-F238E27FC236}">
                <a16:creationId xmlns:a16="http://schemas.microsoft.com/office/drawing/2014/main" id="{B03A71EE-F228-44F3-BF40-A7C05BAB10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7372892-0A95-4842-B47E-F1670DB50C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CADCE8-853F-4783-B120-9CCE6D0AA6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629E3411-C584-4E3F-BC41-309796A496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4275A7D-541B-434B-882E-F9C8F5A3C4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1" name="Rond diagonale hoek rechthoek 17">
            <a:extLst>
              <a:ext uri="{FF2B5EF4-FFF2-40B4-BE49-F238E27FC236}">
                <a16:creationId xmlns:a16="http://schemas.microsoft.com/office/drawing/2014/main" id="{5F5B940E-3AA1-4DD2-AB33-E320EC5EC8B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AA593EE-8C09-4987-8DF7-59AF516FC432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42E3C3A-1368-4001-8D85-42EE6CD71AB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F8F8EC6-04E7-4952-8E49-AB258AD87E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240E6522-8DDD-442A-91CD-6F5D5270E4A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zit nog niet hellemaal. We afgesproken dat, wanneer wij minimaal een 6-kaart hebben en een opening dan volgen wij met een …. volgbod. Toch?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FBC5A0D-7279-4640-93F4-846AF6D18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60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93C7579-52E7-4E81-AFD6-67EECF5447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256B9CD-9D85-4BB9-A0EB-6F749FC576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1CF901C-BC55-449E-AFC8-7A0E24713D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4638DA3-6F9E-41CA-A052-A28A2950F8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6FC5403-86C6-4BE1-9D5B-66483992E4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29C5D62-E787-468B-BEA7-1A59B43D702C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346B544-893F-40B8-B1F1-E65B46984371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CF1273B-EDBA-4E77-B46B-10C3D4D04ED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56415EDB-F382-4382-B854-34097D17B1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3EDEE7A0-E165-40B7-ADA9-FEC764D3CA2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Het zit. Met minimaal een 6-kaart en een opening, volgen wij met een sprong. O ja. Niet vergeten STOP te leggen.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1BB93043-299E-4F3A-AEEC-BF8C0602F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603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74FDB1AB-D446-4DE0-ACE6-F5B30777EE1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6B425E2-19D8-4ACA-B579-474204CE00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A4F12CB-AF1C-4BC1-A463-4744AEF480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103794C-681D-490C-88D8-6E6A4A247B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3D2FB87-28AD-4002-925D-4DC6757CB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17BBB042-8EDA-411D-AE65-7E6342AFA1DA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1FB14AB-C13F-4F58-A311-3356EF6E23C4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A90834B-549D-4E76-B137-61597FD4660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297975C-FA45-4212-85FC-D4A48D55D1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A80E33BA-C7E2-4E82-98FB-A3018AABD4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04EB9DDB-4C2B-4220-A3EE-613ABEAE2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8365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4" name="Rond diagonale hoek rechthoek 17">
            <a:extLst>
              <a:ext uri="{FF2B5EF4-FFF2-40B4-BE49-F238E27FC236}">
                <a16:creationId xmlns:a16="http://schemas.microsoft.com/office/drawing/2014/main" id="{4C330B95-CD5D-4AD3-8C82-3DE7F66D4B02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AC7BB920-411C-4BF8-8816-D33320A77019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EF8A5790-79E9-4C65-8B65-F422E4A81D1B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E5B934E2-9D6E-4765-8D11-BA6D041BE97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89528CBB-7E80-40B2-BB71-4386E507667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75D63A-C2D3-4DD4-8348-6B3198656C7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Nu hebben we de slagen geteld en komen wij tot 5 of 5 ½ slag en is 2 klaveren niet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is helemaal juist dat het helemaal fout is.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Denk maar eens goed na.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9D8AB91-218C-47A7-A305-DF418D321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117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DA56FD5-782A-4B27-8A6E-27870402E88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DB3599E-FAD1-4795-AF3A-8B8DBBF682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957C81E-97D9-48E7-9F1D-AED0EDE169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6B0C88C-6978-4227-B1B3-7C05EB00D6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D210D90-7B17-4381-B7A8-211E0B0558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2DC08DF-2331-4E51-8C5A-D5445AD539DB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FD666E4-BF34-437C-AD56-647F3511693E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A5F5A5C-16FF-4403-8EC2-3AC7615ACCC1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27A4AA45-7551-440F-AB1A-32212E0585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Met 7 punten geven wij geen volgbod.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Het moeten er minimaal 8 zijn.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4A761A3-1FAA-4E36-A380-F067BACCD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1177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D40275CB-367C-41D9-A79F-5DAC451165F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44E8433-D5C2-4952-8781-46409787F7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AEF44D0-2965-4A37-BC8E-928F79082F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2BBFD334-CCD9-41BE-BDD1-E825756F42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31261B9-3E9E-4E9F-82F4-9ABAA334D8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2351589-B79A-4C79-B30C-028855BE05BD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8040EF8-D5E5-4426-BDD1-FC2412A6D824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C39EE30-5D98-436C-A9D9-2FA0BA4A99B9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81E43543-2FC3-4A35-9B72-ADB4A01FDA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9200" y="2084400"/>
            <a:ext cx="213378" cy="190517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4EF0B4D-1FF3-4AB3-BEEE-B30992BBAAD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10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8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8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10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8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5332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7" name="Rond diagonale hoek rechthoek 17">
            <a:extLst>
              <a:ext uri="{FF2B5EF4-FFF2-40B4-BE49-F238E27FC236}">
                <a16:creationId xmlns:a16="http://schemas.microsoft.com/office/drawing/2014/main" id="{7CB88D4B-8566-4BE2-BB73-E210216E8188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00D302F0-D77A-4B39-ACBA-F1D0F02A6F08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A1771AD4-D120-4176-AD2B-A9192B79F19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11" name="Afbeelding 110">
            <a:extLst>
              <a:ext uri="{FF2B5EF4-FFF2-40B4-BE49-F238E27FC236}">
                <a16:creationId xmlns:a16="http://schemas.microsoft.com/office/drawing/2014/main" id="{F26B0BDE-61FA-4BD3-A326-EF61EC896D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110" name="Tekstvak 109">
            <a:extLst>
              <a:ext uri="{FF2B5EF4-FFF2-40B4-BE49-F238E27FC236}">
                <a16:creationId xmlns:a16="http://schemas.microsoft.com/office/drawing/2014/main" id="{E318918A-3355-4D08-BF86-F7A1A5BF39C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Niet te hard van stapel gaan.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wel een opening, maar geen 6-kaart.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Tel uw slagen en leg die naast de regel van 2 en 3.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BC1373B2-54AC-4EA5-822D-908A5756C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2221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EE230BBD-F229-4E4A-8C8A-DCEC860F635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AF5FF4E-B313-4684-A76E-3B58C57BD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222CFB5-8EFD-4E44-8B60-BD0EA9923E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3CF59DA-8623-43CC-B3BE-6D29E5357F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105D2FB-87A3-48D8-9E00-652D827A2C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9126C63-CA57-4444-99B6-9C7AA82667A9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0057539-04F4-4B55-9CA5-2287C86E8012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4194260-A875-4BCE-BE22-7A0CA149AB8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44F39286-712C-4177-8CF7-EE01B2430E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6F8701F4-6E1B-433A-A2C2-B4F980CC75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244D10"/>
                </a:solidFill>
              </a:rPr>
              <a:t>We hebben wel een opening,  maar geen 6-kaart.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Daarom 1 schoppen.</a:t>
            </a:r>
            <a:br>
              <a:rPr lang="nl-NL" dirty="0">
                <a:solidFill>
                  <a:srgbClr val="244D10"/>
                </a:solidFill>
              </a:rPr>
            </a:br>
            <a:r>
              <a:rPr lang="nl-NL" dirty="0">
                <a:solidFill>
                  <a:srgbClr val="244D10"/>
                </a:solidFill>
              </a:rPr>
              <a:t>We maken 5 schoppen slagen en een ½ slag in harten.</a:t>
            </a:r>
          </a:p>
          <a:p>
            <a:r>
              <a:rPr lang="nl-NL" dirty="0">
                <a:solidFill>
                  <a:srgbClr val="244D10"/>
                </a:solidFill>
              </a:rPr>
              <a:t>Ruim voldoende, om met 1 schoppen, niet kwetsbaar te volgen.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62D0F34-7D86-4E4D-BD6A-B4B5B817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2221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CDE1A0C5-C0A3-469B-8DE0-5F191D6452D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8FF981B-3C91-4661-A67F-DBDDFC3525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00D0E307-8D40-4629-8EB9-6C135FA7B4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3030981-6C4E-4CF0-BAAF-9BFFF07468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8C9FF4D-A899-454E-82AB-BAF404EDD3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0187EAB6-4EC2-4E5F-8D08-7889DDF4C24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15B2F0F-E974-44E4-BA3E-8E782CA1E583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7DBA5C8-7448-4119-9EC5-1D16FDE8181E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D0966370-CBDD-472E-9187-CFE46A1F7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B10B1DB-77D7-40D7-AE64-998DADB3AA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E5061F2E-97A9-445B-ACA6-B2388171483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6 - Bieden - Volgbod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7CE08ED-CFBB-44F9-8C48-7A9634230F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bent kwetsbaar. Legt u de hand naast de regel van 2 en 3 dan wil dat zeggen dat u met deze 5 slagen moet maken.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die maakt u met u 6-kaart schoppen wel.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C8B58907-1DD5-4160-B502-9EA0F90A6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956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2AD05019-5F23-42BA-8D3C-AD1AEF6B7EB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66A4069-5A80-4EB0-B016-705A545E8B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529810B-BE04-4CDA-A259-5CD7E4B207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9C54814-91F5-404D-940D-1516CDF96C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9B03BE4-140B-4628-B565-3512E5E7B1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2" name="Rond diagonale hoek rechthoek 17">
            <a:extLst>
              <a:ext uri="{FF2B5EF4-FFF2-40B4-BE49-F238E27FC236}">
                <a16:creationId xmlns:a16="http://schemas.microsoft.com/office/drawing/2014/main" id="{0ACB4343-24A9-4E89-BB1C-E61772DF4C71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0A9B73-DF38-42C0-9A8C-629FBD0B7EB0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DAD402-EC5D-4F5A-8527-E9876ADB3D34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F68EEBC-3C39-41A8-BB84-7AF074AEDB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200" y="2070000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266F8009-E864-4D7C-8F86-BA4F1F620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9600" y="3200400"/>
            <a:ext cx="213378" cy="21337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1AB4E39B-3740-4FAD-8E88-BD77E3BB19C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0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4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9517655A-9CA2-409A-96BF-1DB47DB448C7}"/>
              </a:ext>
            </a:extLst>
          </p:cNvPr>
          <p:cNvSpPr/>
          <p:nvPr/>
        </p:nvSpPr>
        <p:spPr>
          <a:xfrm>
            <a:off x="38197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FC20AA3D-D6DF-47B0-90CD-90F29092000B}"/>
              </a:ext>
            </a:extLst>
          </p:cNvPr>
          <p:cNvSpPr txBox="1"/>
          <p:nvPr/>
        </p:nvSpPr>
        <p:spPr>
          <a:xfrm>
            <a:off x="2739061" y="1995941"/>
            <a:ext cx="38097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opent met 1     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084F7EF2-D5F9-4F25-8406-7FCB549A9D36}"/>
              </a:ext>
            </a:extLst>
          </p:cNvPr>
          <p:cNvSpPr txBox="1"/>
          <p:nvPr/>
        </p:nvSpPr>
        <p:spPr>
          <a:xfrm>
            <a:off x="3279419" y="2381035"/>
            <a:ext cx="272898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doe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FB382CA-79A7-465B-B600-387CC618DE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8664" y="2070807"/>
            <a:ext cx="213378" cy="213378"/>
          </a:xfrm>
          <a:prstGeom prst="rect">
            <a:avLst/>
          </a:prstGeom>
        </p:spPr>
      </p:pic>
      <p:sp>
        <p:nvSpPr>
          <p:cNvPr id="88" name="Tekstvak 87">
            <a:extLst>
              <a:ext uri="{FF2B5EF4-FFF2-40B4-BE49-F238E27FC236}">
                <a16:creationId xmlns:a16="http://schemas.microsoft.com/office/drawing/2014/main" id="{A6D9672F-498D-49BB-8CA4-394F26D4FB0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7231</Words>
  <Application>Microsoft Office PowerPoint</Application>
  <PresentationFormat>Diavoorstelling (4:3)</PresentationFormat>
  <Paragraphs>2337</Paragraphs>
  <Slides>78</Slides>
  <Notes>77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1077</cp:revision>
  <dcterms:created xsi:type="dcterms:W3CDTF">2012-09-16T12:51:46Z</dcterms:created>
  <dcterms:modified xsi:type="dcterms:W3CDTF">2025-01-31T14:04:36Z</dcterms:modified>
</cp:coreProperties>
</file>